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25E8-2CEC-4679-A376-1A81898E048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0195-4A2F-42BB-9B58-CD73D98A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8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25E8-2CEC-4679-A376-1A81898E048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0195-4A2F-42BB-9B58-CD73D98A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5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25E8-2CEC-4679-A376-1A81898E048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0195-4A2F-42BB-9B58-CD73D98A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7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25E8-2CEC-4679-A376-1A81898E048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0195-4A2F-42BB-9B58-CD73D98A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3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25E8-2CEC-4679-A376-1A81898E048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0195-4A2F-42BB-9B58-CD73D98A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25E8-2CEC-4679-A376-1A81898E048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0195-4A2F-42BB-9B58-CD73D98A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0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25E8-2CEC-4679-A376-1A81898E048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0195-4A2F-42BB-9B58-CD73D98A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7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25E8-2CEC-4679-A376-1A81898E048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0195-4A2F-42BB-9B58-CD73D98A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6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25E8-2CEC-4679-A376-1A81898E048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0195-4A2F-42BB-9B58-CD73D98A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8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25E8-2CEC-4679-A376-1A81898E048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0195-4A2F-42BB-9B58-CD73D98A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6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25E8-2CEC-4679-A376-1A81898E048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0195-4A2F-42BB-9B58-CD73D98A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4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425E8-2CEC-4679-A376-1A81898E048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A0195-4A2F-42BB-9B58-CD73D98A5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3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Absolutism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4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1143000"/>
          </a:xfrm>
        </p:spPr>
        <p:txBody>
          <a:bodyPr/>
          <a:lstStyle/>
          <a:p>
            <a:r>
              <a:rPr lang="en-US" dirty="0" smtClean="0"/>
              <a:t>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1589, a Huguenot prince (Henry IV) inherits the French throne.</a:t>
            </a:r>
          </a:p>
          <a:p>
            <a:pPr lvl="1"/>
            <a:r>
              <a:rPr lang="en-US" dirty="0" smtClean="0"/>
              <a:t>Issues the Edict of Nantes- grants religious toleration, freedom.</a:t>
            </a:r>
          </a:p>
          <a:p>
            <a:r>
              <a:rPr lang="en-US" b="1" i="1" u="sng" dirty="0" smtClean="0"/>
              <a:t>Louis XIV (1638-1715)</a:t>
            </a:r>
          </a:p>
          <a:p>
            <a:pPr lvl="1"/>
            <a:r>
              <a:rPr lang="en-US" dirty="0" smtClean="0"/>
              <a:t> Took thrown at age 5 (Cardinal Richelieu ruled temporarily).</a:t>
            </a:r>
          </a:p>
          <a:p>
            <a:pPr lvl="1"/>
            <a:r>
              <a:rPr lang="en-US" dirty="0" smtClean="0"/>
              <a:t>Believed in his divine right to rule (sun was his symbol).</a:t>
            </a:r>
          </a:p>
          <a:p>
            <a:pPr lvl="1"/>
            <a:r>
              <a:rPr lang="en-US" dirty="0" smtClean="0"/>
              <a:t>Expanded authority of royal power</a:t>
            </a:r>
          </a:p>
          <a:p>
            <a:pPr lvl="2"/>
            <a:r>
              <a:rPr lang="en-US" dirty="0" smtClean="0"/>
              <a:t>Intendants- wealthy middle-class men appointed to collect taxes, recruit soldiers, and carry out policies.</a:t>
            </a:r>
          </a:p>
          <a:p>
            <a:pPr lvl="3"/>
            <a:r>
              <a:rPr lang="en-US" dirty="0" smtClean="0"/>
              <a:t>Did this to create ties to the middle class and check the power of nobles.</a:t>
            </a:r>
          </a:p>
          <a:p>
            <a:pPr lvl="2"/>
            <a:r>
              <a:rPr lang="en-US" dirty="0" smtClean="0"/>
              <a:t>Had nobles live in the Palace of Versailles with him.</a:t>
            </a:r>
          </a:p>
          <a:p>
            <a:pPr lvl="1"/>
            <a:r>
              <a:rPr lang="en-US" dirty="0" smtClean="0"/>
              <a:t>Fought costly wars (enemies united to balance his power).</a:t>
            </a:r>
          </a:p>
          <a:p>
            <a:pPr lvl="1"/>
            <a:r>
              <a:rPr lang="en-US" dirty="0" smtClean="0"/>
              <a:t>Persecuted Huguenots- wanted religious unity.</a:t>
            </a:r>
          </a:p>
          <a:p>
            <a:pPr lvl="2"/>
            <a:r>
              <a:rPr lang="en-US" dirty="0" smtClean="0"/>
              <a:t>100,000 Huguenots flee (make up the wealthiest and hardest working part of the population).</a:t>
            </a:r>
          </a:p>
        </p:txBody>
      </p:sp>
    </p:spTree>
    <p:extLst>
      <p:ext uri="{BB962C8B-B14F-4D97-AF65-F5344CB8AC3E}">
        <p14:creationId xmlns:p14="http://schemas.microsoft.com/office/powerpoint/2010/main" val="351198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Enlightened Absolutism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Absolutism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acceptance of or belief in absolute principles in political, philosophical, ethical, or theological matters.</a:t>
            </a:r>
          </a:p>
          <a:p>
            <a:pPr lvl="1"/>
            <a:r>
              <a:rPr lang="en-US" dirty="0" smtClean="0"/>
              <a:t>One ruler with complete control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During the Enlightenment, there is a change in the form of absolutism.</a:t>
            </a:r>
          </a:p>
          <a:p>
            <a:pPr lvl="1"/>
            <a:r>
              <a:rPr lang="en-US" dirty="0" smtClean="0"/>
              <a:t>Traditional Absolutism- “I am the state.”</a:t>
            </a:r>
          </a:p>
          <a:p>
            <a:pPr lvl="1"/>
            <a:r>
              <a:rPr lang="en-US" dirty="0" smtClean="0"/>
              <a:t>Enlightened Absolutism- “I’m a servant of the state”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05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Louis XV (1715-1774)</a:t>
            </a:r>
          </a:p>
          <a:p>
            <a:pPr lvl="1"/>
            <a:r>
              <a:rPr lang="en-US" dirty="0" smtClean="0"/>
              <a:t>Great grandson of Louis XIV</a:t>
            </a:r>
          </a:p>
          <a:p>
            <a:pPr lvl="1"/>
            <a:r>
              <a:rPr lang="en-US" dirty="0" smtClean="0"/>
              <a:t>Nobles regain power (Parliament of Paris)</a:t>
            </a:r>
          </a:p>
          <a:p>
            <a:pPr lvl="1"/>
            <a:r>
              <a:rPr lang="en-US" dirty="0" smtClean="0"/>
              <a:t>Louis orders 5% tax increase on everyone to pay off war debt- even nobles (enlightened idea)</a:t>
            </a:r>
          </a:p>
          <a:p>
            <a:pPr lvl="2"/>
            <a:r>
              <a:rPr lang="en-US" dirty="0" smtClean="0"/>
              <a:t>Hires Rene </a:t>
            </a:r>
            <a:r>
              <a:rPr lang="en-US" dirty="0" err="1" smtClean="0"/>
              <a:t>Maupeou</a:t>
            </a:r>
            <a:r>
              <a:rPr lang="en-US" dirty="0" smtClean="0"/>
              <a:t> to crush Parliament. </a:t>
            </a:r>
          </a:p>
          <a:p>
            <a:pPr lvl="3"/>
            <a:r>
              <a:rPr lang="en-US" dirty="0" smtClean="0"/>
              <a:t>Successful and send members to obscure places.</a:t>
            </a:r>
          </a:p>
          <a:p>
            <a:pPr lvl="3"/>
            <a:r>
              <a:rPr lang="en-US" dirty="0" smtClean="0"/>
              <a:t>Reinstate Parliament with members favorable to the king</a:t>
            </a:r>
          </a:p>
          <a:p>
            <a:r>
              <a:rPr lang="en-US" dirty="0" smtClean="0"/>
              <a:t>Louis XV succeeded by Louis XVI in 1774</a:t>
            </a:r>
          </a:p>
          <a:p>
            <a:pPr lvl="1"/>
            <a:r>
              <a:rPr lang="en-US" dirty="0" smtClean="0"/>
              <a:t>Louis XVI would be behead after French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4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Hanoverian Dynasty</a:t>
            </a:r>
          </a:p>
          <a:p>
            <a:pPr lvl="1"/>
            <a:r>
              <a:rPr lang="en-US" dirty="0" smtClean="0"/>
              <a:t>Hanoverians took throne in 1714</a:t>
            </a:r>
          </a:p>
          <a:p>
            <a:pPr lvl="1"/>
            <a:r>
              <a:rPr lang="en-US" dirty="0" smtClean="0"/>
              <a:t>George I (1714-1727)</a:t>
            </a:r>
          </a:p>
          <a:p>
            <a:pPr lvl="1"/>
            <a:r>
              <a:rPr lang="en-US" dirty="0" smtClean="0"/>
              <a:t>George II (1727-1760)</a:t>
            </a:r>
          </a:p>
          <a:p>
            <a:pPr lvl="2"/>
            <a:r>
              <a:rPr lang="en-US" dirty="0" smtClean="0"/>
              <a:t>Neither spoke good English (German)</a:t>
            </a:r>
          </a:p>
          <a:p>
            <a:pPr lvl="3"/>
            <a:r>
              <a:rPr lang="en-US" dirty="0" smtClean="0"/>
              <a:t>Gave Parliament chance to gain more power</a:t>
            </a:r>
          </a:p>
          <a:p>
            <a:pPr lvl="4"/>
            <a:r>
              <a:rPr lang="en-US" dirty="0" smtClean="0"/>
              <a:t>Hanoverians were concerned with continental possessions</a:t>
            </a:r>
          </a:p>
          <a:p>
            <a:pPr lvl="1"/>
            <a:r>
              <a:rPr lang="en-US" dirty="0" smtClean="0"/>
              <a:t>George III (1760-1820)</a:t>
            </a:r>
          </a:p>
          <a:p>
            <a:pPr lvl="2"/>
            <a:r>
              <a:rPr lang="en-US" dirty="0" smtClean="0"/>
              <a:t>Born in England and very well assimilated.</a:t>
            </a:r>
          </a:p>
          <a:p>
            <a:pPr lvl="2"/>
            <a:r>
              <a:rPr lang="en-US" dirty="0" smtClean="0"/>
              <a:t>Wanted to strengthen royal authority, power over the sea’s, American colonies, &amp; Ireland. </a:t>
            </a:r>
          </a:p>
          <a:p>
            <a:pPr lvl="3"/>
            <a:r>
              <a:rPr lang="en-US" dirty="0" smtClean="0"/>
              <a:t>Used differences in Ireland to keep them from uniting.</a:t>
            </a:r>
          </a:p>
        </p:txBody>
      </p:sp>
    </p:spTree>
    <p:extLst>
      <p:ext uri="{BB962C8B-B14F-4D97-AF65-F5344CB8AC3E}">
        <p14:creationId xmlns:p14="http://schemas.microsoft.com/office/powerpoint/2010/main" val="2860287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Frederick II (Frederick the Great)</a:t>
            </a:r>
          </a:p>
          <a:p>
            <a:pPr lvl="1"/>
            <a:r>
              <a:rPr lang="en-US" dirty="0" smtClean="0"/>
              <a:t>Asserted extreme control over subjects</a:t>
            </a:r>
          </a:p>
          <a:p>
            <a:pPr lvl="1"/>
            <a:r>
              <a:rPr lang="en-US" dirty="0" smtClean="0"/>
              <a:t>“first servant of the state” and his duty to work for the common good.</a:t>
            </a:r>
          </a:p>
          <a:p>
            <a:pPr lvl="1"/>
            <a:r>
              <a:rPr lang="en-US" dirty="0" smtClean="0"/>
              <a:t>Praised Voltaire and invited French intellectuals to Prussia.</a:t>
            </a:r>
          </a:p>
          <a:p>
            <a:pPr lvl="1"/>
            <a:r>
              <a:rPr lang="en-US" dirty="0" smtClean="0"/>
              <a:t>Reduced use of torture and allowed a free press.</a:t>
            </a:r>
          </a:p>
          <a:p>
            <a:pPr lvl="1"/>
            <a:r>
              <a:rPr lang="en-US" dirty="0" smtClean="0"/>
              <a:t>Tolerated religious differences.</a:t>
            </a:r>
          </a:p>
          <a:p>
            <a:pPr lvl="2"/>
            <a:r>
              <a:rPr lang="en-US" dirty="0" smtClean="0"/>
              <a:t>“In my kingdom, everyone can go to heaven in his own fashion.”</a:t>
            </a:r>
          </a:p>
          <a:p>
            <a:pPr lvl="1"/>
            <a:r>
              <a:rPr lang="en-US" dirty="0" smtClean="0"/>
              <a:t>Did not want to give up power for himself though.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66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Joseph II</a:t>
            </a:r>
          </a:p>
          <a:p>
            <a:pPr lvl="1"/>
            <a:r>
              <a:rPr lang="en-US" dirty="0" smtClean="0"/>
              <a:t>Succeeded his mother Maria Theresa.</a:t>
            </a:r>
          </a:p>
          <a:p>
            <a:pPr lvl="2"/>
            <a:r>
              <a:rPr lang="en-US" dirty="0" smtClean="0"/>
              <a:t>She did not push for reforms but is considered an enlightened monarch.</a:t>
            </a:r>
          </a:p>
          <a:p>
            <a:pPr lvl="2"/>
            <a:r>
              <a:rPr lang="en-US" dirty="0" smtClean="0"/>
              <a:t>Wanted to modernize Austria- Joseph II continued later</a:t>
            </a:r>
          </a:p>
          <a:p>
            <a:pPr lvl="1"/>
            <a:r>
              <a:rPr lang="en-US" dirty="0" smtClean="0"/>
              <a:t>Disguised himself to walk among his subjects and learn their problems.</a:t>
            </a:r>
          </a:p>
          <a:p>
            <a:pPr lvl="1"/>
            <a:r>
              <a:rPr lang="en-US" dirty="0" smtClean="0"/>
              <a:t>Supported religious equality for Protestants and Jews despite opposition</a:t>
            </a:r>
          </a:p>
          <a:p>
            <a:pPr lvl="2"/>
            <a:r>
              <a:rPr lang="en-US" dirty="0" smtClean="0"/>
              <a:t>Attempted to bring Catholic Church into royal control</a:t>
            </a:r>
          </a:p>
          <a:p>
            <a:pPr lvl="1"/>
            <a:r>
              <a:rPr lang="en-US" dirty="0" smtClean="0"/>
              <a:t>Allowed free press</a:t>
            </a:r>
          </a:p>
          <a:p>
            <a:pPr lvl="1"/>
            <a:r>
              <a:rPr lang="en-US" dirty="0" smtClean="0"/>
              <a:t>Sold property of monasteries and gave proceeds to those involved in education and caring for the sick.</a:t>
            </a:r>
          </a:p>
          <a:p>
            <a:pPr lvl="1"/>
            <a:r>
              <a:rPr lang="en-US" dirty="0" smtClean="0"/>
              <a:t>Abolished serfdom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942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Catherine the Great</a:t>
            </a:r>
          </a:p>
          <a:p>
            <a:pPr lvl="1"/>
            <a:r>
              <a:rPr lang="en-US" dirty="0" smtClean="0"/>
              <a:t>Greatly influenced by the </a:t>
            </a:r>
            <a:r>
              <a:rPr lang="en-US" i="1" dirty="0" smtClean="0"/>
              <a:t>philosophes</a:t>
            </a:r>
          </a:p>
          <a:p>
            <a:pPr lvl="2"/>
            <a:r>
              <a:rPr lang="en-US" dirty="0" smtClean="0"/>
              <a:t>Exchanged letters with Voltaire and Diderot</a:t>
            </a:r>
          </a:p>
          <a:p>
            <a:pPr lvl="1"/>
            <a:r>
              <a:rPr lang="en-US" dirty="0" smtClean="0"/>
              <a:t>Believed strongly in equality and liberty.</a:t>
            </a:r>
          </a:p>
          <a:p>
            <a:pPr lvl="1"/>
            <a:r>
              <a:rPr lang="en-US" dirty="0" smtClean="0"/>
              <a:t>Made limited reforms in the government.</a:t>
            </a:r>
          </a:p>
          <a:p>
            <a:pPr lvl="2"/>
            <a:r>
              <a:rPr lang="en-US" dirty="0" smtClean="0"/>
              <a:t>Abolished torture</a:t>
            </a:r>
          </a:p>
          <a:p>
            <a:pPr lvl="2"/>
            <a:r>
              <a:rPr lang="en-US" dirty="0" smtClean="0"/>
              <a:t>Established religious tolerance.</a:t>
            </a:r>
          </a:p>
          <a:p>
            <a:pPr lvl="2"/>
            <a:r>
              <a:rPr lang="en-US" dirty="0" smtClean="0"/>
              <a:t>Granted nobles a charter of rights</a:t>
            </a:r>
          </a:p>
          <a:p>
            <a:pPr lvl="2"/>
            <a:r>
              <a:rPr lang="en-US" dirty="0" smtClean="0"/>
              <a:t>Criticized serfdom</a:t>
            </a:r>
          </a:p>
          <a:p>
            <a:pPr lvl="1"/>
            <a:r>
              <a:rPr lang="en-US" dirty="0" smtClean="0"/>
              <a:t>Did not want to give up power though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63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565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Absolutism</vt:lpstr>
      <vt:lpstr>France</vt:lpstr>
      <vt:lpstr>Enlightened Absolutism</vt:lpstr>
      <vt:lpstr>France</vt:lpstr>
      <vt:lpstr>England</vt:lpstr>
      <vt:lpstr>Prussia</vt:lpstr>
      <vt:lpstr>Austria</vt:lpstr>
      <vt:lpstr>Russia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Absolutism</dc:title>
  <dc:creator>WCSD</dc:creator>
  <cp:lastModifiedBy>WCSD</cp:lastModifiedBy>
  <cp:revision>18</cp:revision>
  <dcterms:created xsi:type="dcterms:W3CDTF">2015-01-05T18:31:24Z</dcterms:created>
  <dcterms:modified xsi:type="dcterms:W3CDTF">2015-01-05T20:53:31Z</dcterms:modified>
</cp:coreProperties>
</file>