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D5BE-1128-4E47-ADB4-BD88672A1D98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F0A1DE-AF0C-43BC-AEBA-2B3BECF5FE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D5BE-1128-4E47-ADB4-BD88672A1D98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A1DE-AF0C-43BC-AEBA-2B3BECF5FE4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AF0A1DE-AF0C-43BC-AEBA-2B3BECF5FE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D5BE-1128-4E47-ADB4-BD88672A1D98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D5BE-1128-4E47-ADB4-BD88672A1D98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AF0A1DE-AF0C-43BC-AEBA-2B3BECF5FE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D5BE-1128-4E47-ADB4-BD88672A1D98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F0A1DE-AF0C-43BC-AEBA-2B3BECF5FE4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513D5BE-1128-4E47-ADB4-BD88672A1D98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A1DE-AF0C-43BC-AEBA-2B3BECF5FE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D5BE-1128-4E47-ADB4-BD88672A1D98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AF0A1DE-AF0C-43BC-AEBA-2B3BECF5FE4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D5BE-1128-4E47-ADB4-BD88672A1D98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AF0A1DE-AF0C-43BC-AEBA-2B3BECF5FE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D5BE-1128-4E47-ADB4-BD88672A1D98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F0A1DE-AF0C-43BC-AEBA-2B3BECF5FE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F0A1DE-AF0C-43BC-AEBA-2B3BECF5FE4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D5BE-1128-4E47-ADB4-BD88672A1D98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AF0A1DE-AF0C-43BC-AEBA-2B3BECF5FE4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513D5BE-1128-4E47-ADB4-BD88672A1D98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513D5BE-1128-4E47-ADB4-BD88672A1D98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F0A1DE-AF0C-43BC-AEBA-2B3BECF5FE4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18: Section 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 of Napoleon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841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  <a:buClr>
                <a:srgbClr val="FAD20C"/>
              </a:buClr>
            </a:pPr>
            <a:r>
              <a:rPr lang="en-US" altLang="en-US" sz="2200" u="sng" dirty="0" smtClean="0"/>
              <a:t>GOAL</a:t>
            </a:r>
            <a:r>
              <a:rPr lang="en-US" altLang="en-US" sz="2200" dirty="0" smtClean="0"/>
              <a:t> </a:t>
            </a:r>
            <a:r>
              <a:rPr lang="en-US" altLang="en-US" sz="2200" dirty="0" smtClean="0">
                <a:sym typeface="Wingdings" pitchFamily="2" charset="2"/>
              </a:rPr>
              <a:t> to isolate Britain and promote Napoleon’s mastery over Europe.</a:t>
            </a:r>
          </a:p>
          <a:p>
            <a:pPr>
              <a:spcBef>
                <a:spcPct val="50000"/>
              </a:spcBef>
              <a:buClr>
                <a:srgbClr val="FAD20C"/>
              </a:buClr>
            </a:pPr>
            <a:r>
              <a:rPr lang="en-US" altLang="en-US" sz="2200" dirty="0" smtClean="0"/>
              <a:t>Berlin Decrees (1806)</a:t>
            </a:r>
          </a:p>
          <a:p>
            <a:pPr lvl="1">
              <a:spcBef>
                <a:spcPct val="50000"/>
              </a:spcBef>
              <a:buClr>
                <a:srgbClr val="FF9F9F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altLang="en-US" dirty="0" smtClean="0"/>
              <a:t>British ships were not allowed in European ports.</a:t>
            </a:r>
          </a:p>
          <a:p>
            <a:pPr>
              <a:spcBef>
                <a:spcPct val="50000"/>
              </a:spcBef>
              <a:buClr>
                <a:srgbClr val="FFCC00"/>
              </a:buClr>
            </a:pPr>
            <a:r>
              <a:rPr lang="en-US" altLang="en-US" sz="2200" dirty="0" smtClean="0"/>
              <a:t>“Order in Council” (1806)</a:t>
            </a:r>
          </a:p>
          <a:p>
            <a:pPr lvl="1">
              <a:spcBef>
                <a:spcPct val="50000"/>
              </a:spcBef>
              <a:buClr>
                <a:srgbClr val="FF9F9F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altLang="en-US" dirty="0" smtClean="0"/>
              <a:t>Britain proclaimed any ship stopping in Britain would be seized when it entered the Continent.</a:t>
            </a:r>
          </a:p>
          <a:p>
            <a:pPr>
              <a:spcBef>
                <a:spcPct val="50000"/>
              </a:spcBef>
              <a:buClr>
                <a:srgbClr val="FFCC00"/>
              </a:buClr>
            </a:pPr>
            <a:r>
              <a:rPr lang="en-US" altLang="en-US" sz="2200" dirty="0" smtClean="0"/>
              <a:t>Milan Decree (1807)</a:t>
            </a:r>
          </a:p>
          <a:p>
            <a:pPr lvl="1">
              <a:spcBef>
                <a:spcPct val="50000"/>
              </a:spcBef>
              <a:buClr>
                <a:srgbClr val="FF9F9F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altLang="en-US" dirty="0" smtClean="0"/>
              <a:t>Napoleon proclaimed any ship stopping in Britain would be seized when it entered the Continent.</a:t>
            </a:r>
          </a:p>
          <a:p>
            <a:pPr>
              <a:spcBef>
                <a:spcPct val="50000"/>
              </a:spcBef>
              <a:buClr>
                <a:srgbClr val="FFCC00"/>
              </a:buClr>
            </a:pPr>
            <a:r>
              <a:rPr lang="en-US" altLang="en-US" sz="2200" dirty="0" smtClean="0"/>
              <a:t>These edicts eventually led to the United States declaring war on Britain </a:t>
            </a:r>
            <a:r>
              <a:rPr lang="en-US" altLang="en-US" sz="2200" dirty="0" smtClean="0">
                <a:sym typeface="Wingdings" pitchFamily="2" charset="2"/>
              </a:rPr>
              <a:t> WAR OF 1812.</a:t>
            </a:r>
            <a:endParaRPr lang="en-US" alt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051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 of Napoleon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Nationalism works against Napoleon</a:t>
            </a:r>
          </a:p>
          <a:p>
            <a:pPr lvl="1"/>
            <a:r>
              <a:rPr lang="en-US" dirty="0" smtClean="0"/>
              <a:t>Europeans saw French as foreign oppressors.</a:t>
            </a:r>
          </a:p>
          <a:p>
            <a:pPr lvl="2"/>
            <a:r>
              <a:rPr lang="en-US" dirty="0" smtClean="0"/>
              <a:t>Leads to revolts.</a:t>
            </a:r>
          </a:p>
          <a:p>
            <a:r>
              <a:rPr lang="en-US" dirty="0" smtClean="0"/>
              <a:t>Spain resisted Napoleon’s reforms to the Catholic church and responded with guerrilla warfare. </a:t>
            </a:r>
          </a:p>
          <a:p>
            <a:pPr lvl="1"/>
            <a:r>
              <a:rPr lang="en-US" dirty="0" smtClean="0"/>
              <a:t>Encouraged Austria to resume hostilities as well.</a:t>
            </a:r>
          </a:p>
        </p:txBody>
      </p:sp>
    </p:spTree>
    <p:extLst>
      <p:ext uri="{BB962C8B-B14F-4D97-AF65-F5344CB8AC3E}">
        <p14:creationId xmlns:p14="http://schemas.microsoft.com/office/powerpoint/2010/main" val="32326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Invasion of 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Tsar Alexander I withdraws support of the continental system after its failure and after the Grand Duchy of Warsaw got too large in the west.</a:t>
            </a:r>
          </a:p>
          <a:p>
            <a:pPr lvl="1"/>
            <a:r>
              <a:rPr lang="en-US" dirty="0" smtClean="0"/>
              <a:t>Napoleon responded by invading Russia with 600,000 troops and 50,000 horses.</a:t>
            </a:r>
          </a:p>
          <a:p>
            <a:pPr lvl="2"/>
            <a:r>
              <a:rPr lang="en-US" dirty="0" smtClean="0"/>
              <a:t>Russians retreat to avoid battle and scorch earth behind them.</a:t>
            </a:r>
          </a:p>
          <a:p>
            <a:pPr lvl="3"/>
            <a:r>
              <a:rPr lang="en-US" dirty="0" smtClean="0"/>
              <a:t>Left French hungry and cold as winter set in.</a:t>
            </a:r>
          </a:p>
          <a:p>
            <a:r>
              <a:rPr lang="en-US" dirty="0" smtClean="0"/>
              <a:t>September, Napoleon reaches Moscow.</a:t>
            </a:r>
          </a:p>
          <a:p>
            <a:pPr lvl="1"/>
            <a:r>
              <a:rPr lang="en-US" dirty="0" smtClean="0"/>
              <a:t>Realized he wouldn’t be able to feed or supply his army.</a:t>
            </a:r>
          </a:p>
          <a:p>
            <a:pPr lvl="2"/>
            <a:r>
              <a:rPr lang="en-US" dirty="0" smtClean="0"/>
              <a:t>Turned his army homeward in October.</a:t>
            </a:r>
          </a:p>
          <a:p>
            <a:pPr lvl="3"/>
            <a:r>
              <a:rPr lang="en-US" dirty="0" smtClean="0"/>
              <a:t>1,000 mile retreat</a:t>
            </a:r>
          </a:p>
          <a:p>
            <a:pPr lvl="3"/>
            <a:r>
              <a:rPr lang="en-US" dirty="0" smtClean="0"/>
              <a:t>Fewer than 20,000 soldiers survived.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061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Alliances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Russia, Britain, Austria, and Prussia form an alliance against France.</a:t>
            </a:r>
          </a:p>
          <a:p>
            <a:pPr lvl="1"/>
            <a:r>
              <a:rPr lang="en-US" dirty="0" smtClean="0"/>
              <a:t>1813, they defeated Napoleon in the Battle of the Nations at Leipzig.</a:t>
            </a:r>
          </a:p>
          <a:p>
            <a:pPr lvl="2"/>
            <a:r>
              <a:rPr lang="en-US" dirty="0" smtClean="0"/>
              <a:t>One year later, Napoleon abdicated power.</a:t>
            </a:r>
          </a:p>
          <a:p>
            <a:pPr lvl="3"/>
            <a:r>
              <a:rPr lang="en-US" dirty="0" smtClean="0"/>
              <a:t>Exiled by victors to Elba, an island in the Mediterranean.</a:t>
            </a:r>
          </a:p>
        </p:txBody>
      </p:sp>
    </p:spTree>
    <p:extLst>
      <p:ext uri="{BB962C8B-B14F-4D97-AF65-F5344CB8AC3E}">
        <p14:creationId xmlns:p14="http://schemas.microsoft.com/office/powerpoint/2010/main" val="258917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Rises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Louis XVIII does poorly and is unpopular.</a:t>
            </a:r>
          </a:p>
          <a:p>
            <a:r>
              <a:rPr lang="en-US" dirty="0" smtClean="0"/>
              <a:t>Napoleon escapes and marches across Europe to Paris.</a:t>
            </a:r>
          </a:p>
          <a:p>
            <a:pPr lvl="1"/>
            <a:r>
              <a:rPr lang="en-US" dirty="0" smtClean="0"/>
              <a:t>Soldiers flock to him.</a:t>
            </a:r>
          </a:p>
          <a:p>
            <a:pPr lvl="1"/>
            <a:r>
              <a:rPr lang="en-US" dirty="0" smtClean="0"/>
              <a:t>Napoleon reaches Paris and takes it without firing a single shot. </a:t>
            </a:r>
          </a:p>
          <a:p>
            <a:r>
              <a:rPr lang="en-US" dirty="0" smtClean="0"/>
              <a:t>Napoleon reassembles an army.</a:t>
            </a:r>
          </a:p>
          <a:p>
            <a:pPr lvl="1"/>
            <a:r>
              <a:rPr lang="en-US" dirty="0" smtClean="0"/>
              <a:t>Met by allied forces of Britain and Prussia on June 18, 1815 near the town of Waterloo in Belgium.</a:t>
            </a:r>
          </a:p>
        </p:txBody>
      </p:sp>
    </p:spTree>
    <p:extLst>
      <p:ext uri="{BB962C8B-B14F-4D97-AF65-F5344CB8AC3E}">
        <p14:creationId xmlns:p14="http://schemas.microsoft.com/office/powerpoint/2010/main" val="3894731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Congress of Vienna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Meant to restore order and stability to Europe.</a:t>
            </a:r>
          </a:p>
          <a:p>
            <a:pPr lvl="1"/>
            <a:r>
              <a:rPr lang="en-US" dirty="0" smtClean="0"/>
              <a:t>Austria and Prussia wanted to split up France for themselves, but Britain wouldn’t allow it.</a:t>
            </a:r>
          </a:p>
          <a:p>
            <a:pPr lvl="2"/>
            <a:r>
              <a:rPr lang="en-US" dirty="0" smtClean="0"/>
              <a:t>Reason why Britain didn’t try to take anything from the United States after the War of 1812.</a:t>
            </a:r>
          </a:p>
          <a:p>
            <a:pPr lvl="1"/>
            <a:r>
              <a:rPr lang="en-US" dirty="0" smtClean="0"/>
              <a:t>Wanted to keep France weak.</a:t>
            </a:r>
          </a:p>
          <a:p>
            <a:pPr lvl="2"/>
            <a:r>
              <a:rPr lang="en-US" dirty="0" smtClean="0"/>
              <a:t>North of France, Belgium and Luxembourg were added to Holland to create the Netherlands.</a:t>
            </a:r>
          </a:p>
          <a:p>
            <a:pPr lvl="2"/>
            <a:r>
              <a:rPr lang="en-US" dirty="0" smtClean="0"/>
              <a:t>Prussia got lands along the Rhine River.</a:t>
            </a:r>
          </a:p>
          <a:p>
            <a:pPr lvl="2"/>
            <a:r>
              <a:rPr lang="en-US" dirty="0" smtClean="0"/>
              <a:t>Austria reasserted control over northern Italy.</a:t>
            </a:r>
          </a:p>
          <a:p>
            <a:pPr lvl="1"/>
            <a:r>
              <a:rPr lang="en-US" dirty="0" smtClean="0"/>
              <a:t>Failed to see how nationalism would shake Europe and Latin America.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48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Quotes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5638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Napoleon’s presence was “worth 40,000 troops.”</a:t>
            </a:r>
          </a:p>
          <a:p>
            <a:endParaRPr lang="en-US" sz="2400" dirty="0" smtClean="0"/>
          </a:p>
          <a:p>
            <a:r>
              <a:rPr lang="en-US" sz="2400" dirty="0" smtClean="0"/>
              <a:t>Napoleon called a “Corsican ogre”.</a:t>
            </a:r>
          </a:p>
          <a:p>
            <a:endParaRPr lang="en-US" sz="2400" dirty="0" smtClean="0"/>
          </a:p>
          <a:p>
            <a:r>
              <a:rPr lang="en-US" sz="2400" dirty="0" smtClean="0"/>
              <a:t>Napoleon on the French Revolution, “Since one must take sides, one might as well choose the side that is </a:t>
            </a:r>
            <a:r>
              <a:rPr lang="en-US" sz="2400" dirty="0"/>
              <a:t>v</a:t>
            </a:r>
            <a:r>
              <a:rPr lang="en-US" sz="2400" dirty="0" smtClean="0"/>
              <a:t>ictorious, the side which devastates, loots, and burns. Considering the alternative, it is better to eat than be eaten.”</a:t>
            </a:r>
          </a:p>
          <a:p>
            <a:endParaRPr lang="en-US" sz="2400" dirty="0" smtClean="0"/>
          </a:p>
          <a:p>
            <a:r>
              <a:rPr lang="en-US" sz="2400" dirty="0" smtClean="0"/>
              <a:t>Napoleon, “I grew up on the field of battle and a man such as I, cares little for the life of a million men.”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7014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Born in Corsica- French ruled island in the Mediterranean.</a:t>
            </a:r>
          </a:p>
          <a:p>
            <a:r>
              <a:rPr lang="en-US" dirty="0" smtClean="0"/>
              <a:t>Age 9, sent to military school. </a:t>
            </a:r>
          </a:p>
          <a:p>
            <a:pPr lvl="1"/>
            <a:r>
              <a:rPr lang="en-US" dirty="0" smtClean="0"/>
              <a:t>Showed great ambition and promise as a youth.</a:t>
            </a:r>
          </a:p>
          <a:p>
            <a:pPr lvl="1"/>
            <a:r>
              <a:rPr lang="en-US" dirty="0" smtClean="0"/>
              <a:t>Eager to make a name for himself.</a:t>
            </a:r>
          </a:p>
          <a:p>
            <a:r>
              <a:rPr lang="en-US" dirty="0" smtClean="0"/>
              <a:t>French Revolution</a:t>
            </a:r>
          </a:p>
          <a:p>
            <a:pPr lvl="1"/>
            <a:r>
              <a:rPr lang="en-US" dirty="0" smtClean="0"/>
              <a:t>Rose quickly in the army.</a:t>
            </a:r>
          </a:p>
          <a:p>
            <a:pPr lvl="1"/>
            <a:r>
              <a:rPr lang="en-US" dirty="0" smtClean="0"/>
              <a:t>Drove British forces out of port of Toulon</a:t>
            </a:r>
          </a:p>
          <a:p>
            <a:pPr lvl="1"/>
            <a:r>
              <a:rPr lang="en-US" dirty="0" smtClean="0"/>
              <a:t>Leads expedition to Egypt to disrupt British, 1798.</a:t>
            </a:r>
          </a:p>
          <a:p>
            <a:pPr lvl="2"/>
            <a:r>
              <a:rPr lang="en-US" dirty="0" smtClean="0"/>
              <a:t>Expedition is  a disaster but he covers it up.</a:t>
            </a:r>
          </a:p>
          <a:p>
            <a:pPr lvl="3"/>
            <a:r>
              <a:rPr lang="en-US" dirty="0" smtClean="0"/>
              <a:t>Used spies and censored the press.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879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/>
          <a:lstStyle/>
          <a:p>
            <a:r>
              <a:rPr lang="en-US" dirty="0" smtClean="0"/>
              <a:t>Gaining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1799, moves from victorious general to politician.</a:t>
            </a:r>
          </a:p>
          <a:p>
            <a:r>
              <a:rPr lang="en-US" dirty="0" smtClean="0"/>
              <a:t>Establishes the Consulate.</a:t>
            </a:r>
          </a:p>
          <a:p>
            <a:pPr lvl="1"/>
            <a:r>
              <a:rPr lang="en-US" dirty="0" smtClean="0"/>
              <a:t>3 man governing board.</a:t>
            </a:r>
          </a:p>
          <a:p>
            <a:r>
              <a:rPr lang="en-US" dirty="0" smtClean="0"/>
              <a:t>Another constitution is drawn up.</a:t>
            </a:r>
          </a:p>
          <a:p>
            <a:pPr lvl="1"/>
            <a:r>
              <a:rPr lang="en-US" dirty="0" smtClean="0"/>
              <a:t>Napoleon soon took the title First Consul.</a:t>
            </a:r>
          </a:p>
          <a:p>
            <a:r>
              <a:rPr lang="en-US" dirty="0" smtClean="0"/>
              <a:t>1800, Napoleon forces Spain to return Louisiana Territory to France.</a:t>
            </a:r>
          </a:p>
          <a:p>
            <a:r>
              <a:rPr lang="en-US" dirty="0" smtClean="0"/>
              <a:t>1802,  names himself consul for life.</a:t>
            </a:r>
          </a:p>
          <a:p>
            <a:r>
              <a:rPr lang="en-US" dirty="0" smtClean="0"/>
              <a:t>1803, sells the Louisiana Territory for $15 million to the United States to fight its wars.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549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Becomes Emperor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Two years later, Napoleon decides to name himself Emperor of France.</a:t>
            </a:r>
          </a:p>
          <a:p>
            <a:r>
              <a:rPr lang="en-US" dirty="0" smtClean="0"/>
              <a:t>Invites the pope to preside over his coronation.</a:t>
            </a:r>
          </a:p>
          <a:p>
            <a:pPr lvl="1"/>
            <a:r>
              <a:rPr lang="en-US" dirty="0" smtClean="0"/>
              <a:t>Placed crown on his own head.</a:t>
            </a:r>
          </a:p>
          <a:p>
            <a:pPr lvl="2"/>
            <a:r>
              <a:rPr lang="en-US" dirty="0" smtClean="0"/>
              <a:t>Owed his throne to no one but himself.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3786" y="1437471"/>
            <a:ext cx="3574414" cy="496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695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6918" y="-123824"/>
            <a:ext cx="11170918" cy="698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05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Strengthened central government</a:t>
            </a:r>
          </a:p>
          <a:p>
            <a:pPr lvl="1"/>
            <a:r>
              <a:rPr lang="en-US" dirty="0" smtClean="0"/>
              <a:t>Set prices</a:t>
            </a:r>
          </a:p>
          <a:p>
            <a:pPr lvl="1"/>
            <a:r>
              <a:rPr lang="en-US" dirty="0" smtClean="0"/>
              <a:t>Built roads and canals</a:t>
            </a:r>
          </a:p>
          <a:p>
            <a:pPr lvl="1"/>
            <a:r>
              <a:rPr lang="en-US" dirty="0" smtClean="0"/>
              <a:t>Established schools strictly controlled</a:t>
            </a:r>
          </a:p>
          <a:p>
            <a:r>
              <a:rPr lang="en-US" dirty="0" smtClean="0"/>
              <a:t>Supported by all classes</a:t>
            </a:r>
          </a:p>
          <a:p>
            <a:pPr lvl="1"/>
            <a:r>
              <a:rPr lang="en-US" dirty="0" smtClean="0"/>
              <a:t>Peasants got right to lands bought from church and nobles during the revolution.</a:t>
            </a:r>
          </a:p>
          <a:p>
            <a:pPr lvl="1"/>
            <a:r>
              <a:rPr lang="en-US" dirty="0" smtClean="0"/>
              <a:t>Middle class had benefited most from revolution; enjoyed the peace after decades of chaos.</a:t>
            </a:r>
          </a:p>
          <a:p>
            <a:pPr lvl="1"/>
            <a:r>
              <a:rPr lang="en-US" dirty="0" smtClean="0"/>
              <a:t>Created many jobs based on talent.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0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Napoleon redraws the Map of Europe</a:t>
            </a:r>
          </a:p>
          <a:p>
            <a:pPr lvl="1"/>
            <a:r>
              <a:rPr lang="en-US" dirty="0" smtClean="0"/>
              <a:t>Annexed the </a:t>
            </a:r>
            <a:r>
              <a:rPr lang="en-US" dirty="0"/>
              <a:t>N</a:t>
            </a:r>
            <a:r>
              <a:rPr lang="en-US" dirty="0" smtClean="0"/>
              <a:t>etherlands, Belgium, and parts of </a:t>
            </a:r>
            <a:r>
              <a:rPr lang="en-US" dirty="0"/>
              <a:t>I</a:t>
            </a:r>
            <a:r>
              <a:rPr lang="en-US" dirty="0" smtClean="0"/>
              <a:t>taly and Germany. </a:t>
            </a:r>
          </a:p>
          <a:p>
            <a:pPr lvl="1"/>
            <a:r>
              <a:rPr lang="en-US" dirty="0" smtClean="0"/>
              <a:t>Abolished the Holy Roman Empire.</a:t>
            </a:r>
          </a:p>
          <a:p>
            <a:pPr lvl="1"/>
            <a:r>
              <a:rPr lang="en-US" dirty="0" smtClean="0"/>
              <a:t>Cut Prussian territory in half.</a:t>
            </a:r>
          </a:p>
          <a:p>
            <a:pPr lvl="1"/>
            <a:r>
              <a:rPr lang="en-US" dirty="0" smtClean="0"/>
              <a:t>Used forcible diplomacy to accomplish</a:t>
            </a:r>
          </a:p>
          <a:p>
            <a:pPr lvl="2"/>
            <a:r>
              <a:rPr lang="en-US" dirty="0" smtClean="0"/>
              <a:t>Remove rulers and replace them with relatives  or friends. </a:t>
            </a:r>
          </a:p>
          <a:p>
            <a:pPr lvl="2"/>
            <a:r>
              <a:rPr lang="en-US" dirty="0" smtClean="0"/>
              <a:t>Forced rulers of Austria, Prussia, and Russia to sign treaties.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85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231"/>
            <a:ext cx="9144000" cy="586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299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Strikes 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1805, Napoleon plans to invade Britain.</a:t>
            </a:r>
          </a:p>
          <a:p>
            <a:pPr lvl="1"/>
            <a:r>
              <a:rPr lang="en-US" dirty="0" smtClean="0"/>
              <a:t>Battle of Trafalgar, French fleet is smashed. </a:t>
            </a:r>
          </a:p>
          <a:p>
            <a:pPr lvl="2"/>
            <a:r>
              <a:rPr lang="en-US" dirty="0" smtClean="0"/>
              <a:t>Invading Britain no longer an option. </a:t>
            </a:r>
          </a:p>
          <a:p>
            <a:r>
              <a:rPr lang="en-US" dirty="0" smtClean="0"/>
              <a:t>Napoleon decides to go after British commerce.</a:t>
            </a:r>
          </a:p>
          <a:p>
            <a:pPr lvl="1"/>
            <a:r>
              <a:rPr lang="en-US" dirty="0" smtClean="0"/>
              <a:t>Wages economic war through the Continental System.</a:t>
            </a:r>
          </a:p>
          <a:p>
            <a:pPr lvl="2"/>
            <a:r>
              <a:rPr lang="en-US" dirty="0" smtClean="0"/>
              <a:t>More harmful to France than Britain.</a:t>
            </a:r>
          </a:p>
          <a:p>
            <a:pPr lvl="3"/>
            <a:r>
              <a:rPr lang="en-US" dirty="0" smtClean="0"/>
              <a:t>Britain’s navy was too powerful and kept important trade routes open.</a:t>
            </a:r>
          </a:p>
          <a:p>
            <a:pPr lvl="3"/>
            <a:r>
              <a:rPr lang="en-US" dirty="0" smtClean="0"/>
              <a:t>Trade restrictions create a scarcity of goods in Europe, sent prices soaring, and intensified resentment against French power.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751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182</TotalTime>
  <Words>927</Words>
  <Application>Microsoft Office PowerPoint</Application>
  <PresentationFormat>On-screen Show (4:3)</PresentationFormat>
  <Paragraphs>107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Civic</vt:lpstr>
      <vt:lpstr>Age of Napoleon</vt:lpstr>
      <vt:lpstr>Early Years</vt:lpstr>
      <vt:lpstr>Gaining Power</vt:lpstr>
      <vt:lpstr>Becomes Emperor</vt:lpstr>
      <vt:lpstr>PowerPoint Presentation</vt:lpstr>
      <vt:lpstr>Reforms</vt:lpstr>
      <vt:lpstr>Building an Empire</vt:lpstr>
      <vt:lpstr>PowerPoint Presentation</vt:lpstr>
      <vt:lpstr>Napoleon Strikes Britain</vt:lpstr>
      <vt:lpstr>Continental System</vt:lpstr>
      <vt:lpstr>Decline of Napoleon</vt:lpstr>
      <vt:lpstr>Invasion of Russia</vt:lpstr>
      <vt:lpstr>New Alliances</vt:lpstr>
      <vt:lpstr>Napoleon Rises Again</vt:lpstr>
      <vt:lpstr>Congress of Vienna</vt:lpstr>
      <vt:lpstr>Quotes</vt:lpstr>
    </vt:vector>
  </TitlesOfParts>
  <Company>WCSD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 of Napoleon</dc:title>
  <dc:creator>WCSD</dc:creator>
  <cp:lastModifiedBy>WCSD</cp:lastModifiedBy>
  <cp:revision>28</cp:revision>
  <dcterms:created xsi:type="dcterms:W3CDTF">2015-01-09T00:21:48Z</dcterms:created>
  <dcterms:modified xsi:type="dcterms:W3CDTF">2015-01-29T15:47:55Z</dcterms:modified>
</cp:coreProperties>
</file>