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71921-D29F-459C-827D-C49AD1057A86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FE17E-FD9F-4F2D-923D-81251C8EB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5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FE17E-FD9F-4F2D-923D-81251C8EBA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2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4655BE5-8906-435C-8FE5-9B261CB77BC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6C15DD-8FBC-4E48-9119-B881962EE0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Algerian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Samuelson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0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French military losses at 27,000 killed and civilian losses at 5,000 to 6,000. </a:t>
            </a:r>
            <a:endParaRPr lang="en-US" dirty="0" smtClean="0"/>
          </a:p>
          <a:p>
            <a:r>
              <a:rPr lang="en-US" dirty="0" smtClean="0"/>
              <a:t>300,000 </a:t>
            </a:r>
            <a:r>
              <a:rPr lang="en-US" dirty="0"/>
              <a:t>and </a:t>
            </a:r>
            <a:r>
              <a:rPr lang="en-US" dirty="0" smtClean="0"/>
              <a:t>500,000 Algerian casualties(according to French)</a:t>
            </a:r>
          </a:p>
          <a:p>
            <a:pPr lvl="1"/>
            <a:r>
              <a:rPr lang="en-US" dirty="0" smtClean="0"/>
              <a:t>1,500,000 (according to Algerians).</a:t>
            </a:r>
          </a:p>
          <a:p>
            <a:r>
              <a:rPr lang="en-US" dirty="0"/>
              <a:t>V</a:t>
            </a:r>
            <a:r>
              <a:rPr lang="en-US" dirty="0" smtClean="0"/>
              <a:t>illages and forests destroyed and/or damaged</a:t>
            </a:r>
          </a:p>
          <a:p>
            <a:r>
              <a:rPr lang="en-US" dirty="0" smtClean="0"/>
              <a:t>2,000,000 inhabitants relocated</a:t>
            </a:r>
          </a:p>
          <a:p>
            <a:r>
              <a:rPr lang="en-US" dirty="0" smtClean="0"/>
              <a:t>Europeans who left made up a large amount administrative and managerial experts.</a:t>
            </a:r>
          </a:p>
          <a:p>
            <a:r>
              <a:rPr lang="en-US" dirty="0" smtClean="0"/>
              <a:t>Politics was </a:t>
            </a:r>
            <a:r>
              <a:rPr lang="en-US" smtClean="0"/>
              <a:t>contentious following.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1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Algeria had been a colony of France since 1830.</a:t>
            </a:r>
          </a:p>
          <a:p>
            <a:r>
              <a:rPr lang="en-US" dirty="0" smtClean="0"/>
              <a:t>Shortly after World War II, violent demonstrations began in </a:t>
            </a:r>
            <a:r>
              <a:rPr lang="en-US" dirty="0" err="1" smtClean="0"/>
              <a:t>Setif</a:t>
            </a:r>
            <a:r>
              <a:rPr lang="en-US" dirty="0" smtClean="0"/>
              <a:t>, killing 100 European settlers.</a:t>
            </a:r>
          </a:p>
          <a:p>
            <a:pPr lvl="1"/>
            <a:r>
              <a:rPr lang="en-US" dirty="0" smtClean="0"/>
              <a:t>Nationalists wanted to gain independence.</a:t>
            </a:r>
          </a:p>
          <a:p>
            <a:pPr lvl="1"/>
            <a:r>
              <a:rPr lang="en-US" dirty="0" smtClean="0"/>
              <a:t>France tries to make reforms, but are resisted by Algerians.</a:t>
            </a:r>
          </a:p>
          <a:p>
            <a:r>
              <a:rPr lang="en-US" dirty="0" smtClean="0"/>
              <a:t>Algerians nationalists start uniting into revolutionary groups. </a:t>
            </a:r>
          </a:p>
          <a:p>
            <a:pPr lvl="1"/>
            <a:r>
              <a:rPr lang="en-US" dirty="0" smtClean="0"/>
              <a:t>Famous one (FLN- Algerian National Front).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Nationalist parties had existed for many years.</a:t>
            </a:r>
          </a:p>
          <a:p>
            <a:pPr lvl="1"/>
            <a:r>
              <a:rPr lang="en-US" dirty="0" smtClean="0"/>
              <a:t>Formed political parties and revolutionary groups, but these were found out and banned by the French.</a:t>
            </a:r>
          </a:p>
          <a:p>
            <a:pPr lvl="2"/>
            <a:r>
              <a:rPr lang="en-US" dirty="0" smtClean="0"/>
              <a:t>Became increasingly more radical.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6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Outbreaks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FLN issues a leaflets declaring their aim to create a sovereign nation of Algeria.</a:t>
            </a:r>
          </a:p>
          <a:p>
            <a:pPr lvl="1"/>
            <a:r>
              <a:rPr lang="en-US" dirty="0" smtClean="0"/>
              <a:t>Wanted social democracy in an Islamic framework.</a:t>
            </a:r>
          </a:p>
          <a:p>
            <a:pPr lvl="1"/>
            <a:r>
              <a:rPr lang="en-US" dirty="0" smtClean="0"/>
              <a:t>War began on October 31, 1954</a:t>
            </a:r>
          </a:p>
          <a:p>
            <a:r>
              <a:rPr lang="en-US" dirty="0" smtClean="0"/>
              <a:t>Two main tactics used by FLN:</a:t>
            </a:r>
          </a:p>
          <a:p>
            <a:pPr lvl="1"/>
            <a:r>
              <a:rPr lang="en-US" dirty="0" smtClean="0"/>
              <a:t>Guerilla Warfare</a:t>
            </a:r>
          </a:p>
          <a:p>
            <a:pPr lvl="1"/>
            <a:r>
              <a:rPr lang="en-US" dirty="0" smtClean="0"/>
              <a:t>Diplomatic</a:t>
            </a:r>
          </a:p>
          <a:p>
            <a:r>
              <a:rPr lang="en-US" dirty="0" smtClean="0"/>
              <a:t>France sends 500,000 troops to Algeria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1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Algeria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1956, France granted full independence to Morocco and Tunisia to concentrate on retaining “French Algeria.”</a:t>
            </a:r>
          </a:p>
          <a:p>
            <a:pPr lvl="1"/>
            <a:r>
              <a:rPr lang="en-US" dirty="0" smtClean="0"/>
              <a:t>Morocco tried to meet with Algerian leaders to resolve the conflict, but France intercepted the meeting place and arrested the Algerians. </a:t>
            </a:r>
          </a:p>
          <a:p>
            <a:pPr lvl="2"/>
            <a:r>
              <a:rPr lang="en-US" dirty="0" smtClean="0"/>
              <a:t>Hardened Algerian leaders and convinced them to keep fighting.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9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the Algiers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FLN attacks were countered by paratroopers. </a:t>
            </a:r>
          </a:p>
          <a:p>
            <a:r>
              <a:rPr lang="en-US" dirty="0" smtClean="0"/>
              <a:t>Captured Algiers were tortured and executed for information.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9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Gaulle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May 1958, in a settler uprising, thousands </a:t>
            </a:r>
            <a:r>
              <a:rPr lang="en-US" dirty="0"/>
              <a:t>attacked the offices of the </a:t>
            </a:r>
            <a:r>
              <a:rPr lang="en-US" dirty="0" smtClean="0"/>
              <a:t>governor-general and demanded for more integration with France and restored power to De Gaulle.</a:t>
            </a:r>
          </a:p>
          <a:p>
            <a:r>
              <a:rPr lang="en-US" dirty="0" smtClean="0"/>
              <a:t>De Gaulle, as Prime Minister, returned in October and granted full French citizenship to all Muslims and </a:t>
            </a:r>
            <a:r>
              <a:rPr lang="en-US" dirty="0"/>
              <a:t>announced a plan to provide adequate schools and medical </a:t>
            </a:r>
            <a:r>
              <a:rPr lang="en-US" dirty="0" smtClean="0"/>
              <a:t>services to Algeria as well as jobs.</a:t>
            </a:r>
          </a:p>
          <a:p>
            <a:r>
              <a:rPr lang="en-US" dirty="0" smtClean="0"/>
              <a:t>Declared Algerians had right to choose.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4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Settler Uprisings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Settlers responded by </a:t>
            </a:r>
            <a:r>
              <a:rPr lang="en-US" dirty="0"/>
              <a:t>staging a fresh uprising in January 1960, but it collapsed after nine days from lack of </a:t>
            </a:r>
            <a:r>
              <a:rPr lang="en-US" dirty="0" smtClean="0"/>
              <a:t>French military </a:t>
            </a:r>
            <a:r>
              <a:rPr lang="en-US" dirty="0"/>
              <a:t>support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year later, another was staged by 4 generals, however, it also collapsed after 3 days because of a lack of military support.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7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March 1962, deal was reached.</a:t>
            </a:r>
          </a:p>
          <a:p>
            <a:pPr lvl="1"/>
            <a:r>
              <a:rPr lang="en-US" dirty="0"/>
              <a:t>Algeria would become independent, provided only that a referendum, to be held in Algeria by a provisional government, confirmed the desire for it. If approved, French aid would continue, and Europeans could depart, remain as foreigners, or take Algerian citizenship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Sparked violent terrorism which faded shortly.</a:t>
            </a:r>
          </a:p>
          <a:p>
            <a:pPr lvl="1"/>
            <a:r>
              <a:rPr lang="en-US" dirty="0"/>
              <a:t>July 1962 recorded some 6,000,000 votes in </a:t>
            </a:r>
            <a:r>
              <a:rPr lang="en-US" dirty="0" smtClean="0"/>
              <a:t>favor </a:t>
            </a:r>
            <a:r>
              <a:rPr lang="en-US" dirty="0"/>
              <a:t>of independence and only 16,000 against.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6783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252</TotalTime>
  <Words>485</Words>
  <Application>Microsoft Office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Algerian War</vt:lpstr>
      <vt:lpstr>Origins</vt:lpstr>
      <vt:lpstr>Nationalist</vt:lpstr>
      <vt:lpstr>War Outbreaks</vt:lpstr>
      <vt:lpstr>Focus on Algeria</vt:lpstr>
      <vt:lpstr>Battle of the Algiers</vt:lpstr>
      <vt:lpstr>De Gaulle</vt:lpstr>
      <vt:lpstr>Settler Uprisings</vt:lpstr>
      <vt:lpstr>Independence</vt:lpstr>
      <vt:lpstr>Effects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Algerian War</dc:title>
  <dc:creator>WCSD</dc:creator>
  <cp:lastModifiedBy>WCSD</cp:lastModifiedBy>
  <cp:revision>10</cp:revision>
  <dcterms:created xsi:type="dcterms:W3CDTF">2015-04-20T14:24:08Z</dcterms:created>
  <dcterms:modified xsi:type="dcterms:W3CDTF">2015-04-21T14:47:44Z</dcterms:modified>
</cp:coreProperties>
</file>