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602CFE6F-8F1B-4431-BE12-AF88646CC32B}" type="datetimeFigureOut">
              <a:rPr lang="en-US" smtClean="0"/>
              <a:t>3/24/2015</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E2F9822D-3BC8-4464-BB27-C4AF14CBB71C}"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CFE6F-8F1B-4431-BE12-AF88646CC32B}"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CFE6F-8F1B-4431-BE12-AF88646CC32B}"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CFE6F-8F1B-4431-BE12-AF88646CC32B}"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CFE6F-8F1B-4431-BE12-AF88646CC32B}"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02CFE6F-8F1B-4431-BE12-AF88646CC32B}"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822D-3BC8-4464-BB27-C4AF14CBB71C}"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02CFE6F-8F1B-4431-BE12-AF88646CC32B}"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9822D-3BC8-4464-BB27-C4AF14CBB71C}"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2CFE6F-8F1B-4431-BE12-AF88646CC32B}"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CFE6F-8F1B-4431-BE12-AF88646CC32B}"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CFE6F-8F1B-4431-BE12-AF88646CC32B}"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CFE6F-8F1B-4431-BE12-AF88646CC32B}"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822D-3BC8-4464-BB27-C4AF14CBB7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602CFE6F-8F1B-4431-BE12-AF88646CC32B}" type="datetimeFigureOut">
              <a:rPr lang="en-US" smtClean="0"/>
              <a:t>3/24/2015</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E2F9822D-3BC8-4464-BB27-C4AF14CBB7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Bolshevik Revolution</a:t>
            </a:r>
            <a:endParaRPr lang="en-US" dirty="0"/>
          </a:p>
        </p:txBody>
      </p:sp>
      <p:sp>
        <p:nvSpPr>
          <p:cNvPr id="3" name="Subtitle 2"/>
          <p:cNvSpPr>
            <a:spLocks noGrp="1"/>
          </p:cNvSpPr>
          <p:nvPr>
            <p:ph type="subTitle" idx="1"/>
          </p:nvPr>
        </p:nvSpPr>
        <p:spPr/>
        <p:txBody>
          <a:bodyPr/>
          <a:lstStyle/>
          <a:p>
            <a:r>
              <a:rPr lang="en-US" dirty="0" smtClean="0"/>
              <a:t>Mr. Samuelson</a:t>
            </a:r>
          </a:p>
          <a:p>
            <a:r>
              <a:rPr lang="en-US" dirty="0" smtClean="0"/>
              <a:t>26.5</a:t>
            </a:r>
            <a:endParaRPr lang="en-US" dirty="0"/>
          </a:p>
        </p:txBody>
      </p:sp>
    </p:spTree>
    <p:extLst>
      <p:ext uri="{BB962C8B-B14F-4D97-AF65-F5344CB8AC3E}">
        <p14:creationId xmlns:p14="http://schemas.microsoft.com/office/powerpoint/2010/main" val="417791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 in the early 1900s.</a:t>
            </a:r>
            <a:endParaRPr lang="en-US" dirty="0"/>
          </a:p>
        </p:txBody>
      </p:sp>
      <p:sp>
        <p:nvSpPr>
          <p:cNvPr id="3" name="Content Placeholder 2"/>
          <p:cNvSpPr>
            <a:spLocks noGrp="1"/>
          </p:cNvSpPr>
          <p:nvPr>
            <p:ph idx="1"/>
          </p:nvPr>
        </p:nvSpPr>
        <p:spPr>
          <a:xfrm>
            <a:off x="838200" y="2038388"/>
            <a:ext cx="7467600" cy="4438612"/>
          </a:xfrm>
        </p:spPr>
        <p:txBody>
          <a:bodyPr>
            <a:normAutofit fontScale="85000" lnSpcReduction="10000"/>
          </a:bodyPr>
          <a:lstStyle/>
          <a:p>
            <a:r>
              <a:rPr lang="en-US" dirty="0" smtClean="0"/>
              <a:t>Just seen a revolution in 1905</a:t>
            </a:r>
          </a:p>
          <a:p>
            <a:r>
              <a:rPr lang="en-US" dirty="0" smtClean="0"/>
              <a:t>Tsar Nicholas II</a:t>
            </a:r>
          </a:p>
          <a:p>
            <a:pPr lvl="1"/>
            <a:r>
              <a:rPr lang="en-US" dirty="0" smtClean="0"/>
              <a:t>Absolutist</a:t>
            </a:r>
          </a:p>
          <a:p>
            <a:r>
              <a:rPr lang="en-US" dirty="0" smtClean="0"/>
              <a:t>Duma</a:t>
            </a:r>
          </a:p>
          <a:p>
            <a:pPr lvl="1"/>
            <a:r>
              <a:rPr lang="en-US" dirty="0" smtClean="0"/>
              <a:t>Made attempts to create a constitution and limit the tsar’s power were blocked by Nicholas.</a:t>
            </a:r>
          </a:p>
          <a:p>
            <a:r>
              <a:rPr lang="en-US" dirty="0" smtClean="0"/>
              <a:t>World War I</a:t>
            </a:r>
          </a:p>
          <a:p>
            <a:pPr lvl="1"/>
            <a:r>
              <a:rPr lang="en-US" dirty="0" smtClean="0"/>
              <a:t>Disastrous like Crimean War and Russo-Japanese War</a:t>
            </a:r>
          </a:p>
          <a:p>
            <a:pPr lvl="2"/>
            <a:r>
              <a:rPr lang="en-US" dirty="0" smtClean="0"/>
              <a:t>Many soldiers didn’t even have rifles or ammunition.</a:t>
            </a:r>
          </a:p>
          <a:p>
            <a:pPr lvl="1"/>
            <a:r>
              <a:rPr lang="en-US" dirty="0" smtClean="0"/>
              <a:t>Nicholas II even went to the front to lead but proved to be  as ineffective as his generals.</a:t>
            </a:r>
          </a:p>
          <a:p>
            <a:r>
              <a:rPr lang="en-US" dirty="0" smtClean="0"/>
              <a:t>Gregory Rasputin- illiterate peasant, self-proclaimed “holy man”.</a:t>
            </a:r>
          </a:p>
          <a:p>
            <a:pPr lvl="1"/>
            <a:r>
              <a:rPr lang="en-US" dirty="0" smtClean="0"/>
              <a:t>Tremendous influence on tsar and his wife</a:t>
            </a:r>
          </a:p>
          <a:p>
            <a:pPr lvl="1"/>
            <a:r>
              <a:rPr lang="en-US" dirty="0" smtClean="0"/>
              <a:t>“</a:t>
            </a:r>
            <a:r>
              <a:rPr lang="en-US" dirty="0"/>
              <a:t>M</a:t>
            </a:r>
            <a:r>
              <a:rPr lang="en-US" dirty="0" smtClean="0"/>
              <a:t>iraculously” healed their son from hemophilia</a:t>
            </a:r>
            <a:endParaRPr lang="en-US" dirty="0"/>
          </a:p>
        </p:txBody>
      </p:sp>
    </p:spTree>
    <p:extLst>
      <p:ext uri="{BB962C8B-B14F-4D97-AF65-F5344CB8AC3E}">
        <p14:creationId xmlns:p14="http://schemas.microsoft.com/office/powerpoint/2010/main" val="1260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of Russia</a:t>
            </a:r>
            <a:endParaRPr lang="en-US" dirty="0"/>
          </a:p>
        </p:txBody>
      </p:sp>
      <p:sp>
        <p:nvSpPr>
          <p:cNvPr id="3" name="Content Placeholder 2"/>
          <p:cNvSpPr>
            <a:spLocks noGrp="1"/>
          </p:cNvSpPr>
          <p:nvPr>
            <p:ph idx="1"/>
          </p:nvPr>
        </p:nvSpPr>
        <p:spPr>
          <a:xfrm>
            <a:off x="838200" y="2038388"/>
            <a:ext cx="7467600" cy="4514812"/>
          </a:xfrm>
        </p:spPr>
        <p:txBody>
          <a:bodyPr>
            <a:normAutofit lnSpcReduction="10000"/>
          </a:bodyPr>
          <a:lstStyle/>
          <a:p>
            <a:r>
              <a:rPr lang="en-US" dirty="0" smtClean="0"/>
              <a:t>Major unrest</a:t>
            </a:r>
          </a:p>
          <a:p>
            <a:pPr lvl="1"/>
            <a:r>
              <a:rPr lang="en-US" dirty="0" smtClean="0"/>
              <a:t>Feudalist Model</a:t>
            </a:r>
          </a:p>
          <a:p>
            <a:pPr lvl="1"/>
            <a:r>
              <a:rPr lang="en-US" dirty="0" smtClean="0"/>
              <a:t>History of revolutions</a:t>
            </a:r>
          </a:p>
          <a:p>
            <a:pPr lvl="1"/>
            <a:r>
              <a:rPr lang="en-US" dirty="0" smtClean="0"/>
              <a:t>World War I</a:t>
            </a:r>
          </a:p>
          <a:p>
            <a:pPr lvl="2"/>
            <a:r>
              <a:rPr lang="en-US" dirty="0" smtClean="0"/>
              <a:t>Casualties reached 2 million</a:t>
            </a:r>
          </a:p>
          <a:p>
            <a:pPr lvl="1"/>
            <a:r>
              <a:rPr lang="en-US" dirty="0" smtClean="0"/>
              <a:t>Discontent </a:t>
            </a:r>
            <a:r>
              <a:rPr lang="en-US" b="1" u="sng" dirty="0" smtClean="0"/>
              <a:t>proletariats</a:t>
            </a:r>
            <a:r>
              <a:rPr lang="en-US" dirty="0" smtClean="0"/>
              <a:t> – working class</a:t>
            </a:r>
          </a:p>
          <a:p>
            <a:pPr lvl="1"/>
            <a:r>
              <a:rPr lang="en-US" dirty="0"/>
              <a:t>Instability in the government</a:t>
            </a:r>
          </a:p>
          <a:p>
            <a:pPr lvl="2"/>
            <a:r>
              <a:rPr lang="en-US" dirty="0"/>
              <a:t>Rasputin killed by nobles fearing his influence</a:t>
            </a:r>
            <a:r>
              <a:rPr lang="en-US" dirty="0" smtClean="0"/>
              <a:t>.</a:t>
            </a:r>
          </a:p>
          <a:p>
            <a:pPr lvl="1"/>
            <a:r>
              <a:rPr lang="en-US" dirty="0" smtClean="0"/>
              <a:t>Food shortages</a:t>
            </a:r>
          </a:p>
          <a:p>
            <a:pPr lvl="2"/>
            <a:r>
              <a:rPr lang="en-US" dirty="0" smtClean="0"/>
              <a:t>St. Petersburg – citizens marched the marched through the street showing “Bread! Bread!”.</a:t>
            </a:r>
          </a:p>
          <a:p>
            <a:pPr lvl="3"/>
            <a:r>
              <a:rPr lang="en-US" dirty="0" smtClean="0"/>
              <a:t>Troops ordered to fire on the crowd but refuse</a:t>
            </a:r>
          </a:p>
          <a:p>
            <a:pPr lvl="3"/>
            <a:r>
              <a:rPr lang="en-US" dirty="0" smtClean="0"/>
              <a:t>Losing control of the government, Nicholas II steps down.</a:t>
            </a:r>
          </a:p>
        </p:txBody>
      </p:sp>
    </p:spTree>
    <p:extLst>
      <p:ext uri="{BB962C8B-B14F-4D97-AF65-F5344CB8AC3E}">
        <p14:creationId xmlns:p14="http://schemas.microsoft.com/office/powerpoint/2010/main" val="324950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 will solve everything!!</a:t>
            </a:r>
            <a:endParaRPr lang="en-US" dirty="0"/>
          </a:p>
        </p:txBody>
      </p:sp>
      <p:sp>
        <p:nvSpPr>
          <p:cNvPr id="3" name="Content Placeholder 2"/>
          <p:cNvSpPr>
            <a:spLocks noGrp="1"/>
          </p:cNvSpPr>
          <p:nvPr>
            <p:ph idx="1"/>
          </p:nvPr>
        </p:nvSpPr>
        <p:spPr>
          <a:xfrm>
            <a:off x="762000" y="2038388"/>
            <a:ext cx="7620000" cy="4286212"/>
          </a:xfrm>
        </p:spPr>
        <p:txBody>
          <a:bodyPr>
            <a:normAutofit/>
          </a:bodyPr>
          <a:lstStyle/>
          <a:p>
            <a:r>
              <a:rPr lang="en-US" dirty="0" smtClean="0"/>
              <a:t>Provisional government is established.</a:t>
            </a:r>
          </a:p>
          <a:p>
            <a:pPr lvl="1"/>
            <a:r>
              <a:rPr lang="en-US" dirty="0" smtClean="0"/>
              <a:t>Socialists plot a take over.</a:t>
            </a:r>
          </a:p>
          <a:p>
            <a:pPr marL="0" indent="0">
              <a:buNone/>
            </a:pPr>
            <a:endParaRPr lang="en-US" dirty="0" smtClean="0"/>
          </a:p>
          <a:p>
            <a:r>
              <a:rPr lang="en-US" dirty="0" smtClean="0"/>
              <a:t>Karl Marx</a:t>
            </a:r>
          </a:p>
          <a:p>
            <a:pPr lvl="1"/>
            <a:r>
              <a:rPr lang="en-US" dirty="0" smtClean="0"/>
              <a:t>Three part process – Feudalism → Capitalism → Socialism</a:t>
            </a:r>
            <a:endParaRPr lang="en-US" dirty="0"/>
          </a:p>
          <a:p>
            <a:r>
              <a:rPr lang="en-US" dirty="0" smtClean="0"/>
              <a:t>Mensheviks favor this gradual approach.</a:t>
            </a:r>
          </a:p>
          <a:p>
            <a:pPr lvl="1"/>
            <a:r>
              <a:rPr lang="en-US" dirty="0" smtClean="0"/>
              <a:t>More moderate.</a:t>
            </a:r>
          </a:p>
          <a:p>
            <a:r>
              <a:rPr lang="en-US" dirty="0" smtClean="0"/>
              <a:t>Bolsheviks</a:t>
            </a:r>
          </a:p>
          <a:p>
            <a:pPr lvl="1"/>
            <a:r>
              <a:rPr lang="en-US" dirty="0" smtClean="0"/>
              <a:t>Led by </a:t>
            </a:r>
            <a:r>
              <a:rPr lang="en-US" u="sng" dirty="0" smtClean="0"/>
              <a:t>Vladimir Lenin</a:t>
            </a:r>
            <a:endParaRPr lang="en-US" dirty="0" smtClean="0"/>
          </a:p>
          <a:p>
            <a:pPr lvl="1"/>
            <a:r>
              <a:rPr lang="en-US" dirty="0" smtClean="0"/>
              <a:t>Revolution needed to make changes – skip capitalism!</a:t>
            </a:r>
          </a:p>
        </p:txBody>
      </p:sp>
    </p:spTree>
    <p:extLst>
      <p:ext uri="{BB962C8B-B14F-4D97-AF65-F5344CB8AC3E}">
        <p14:creationId xmlns:p14="http://schemas.microsoft.com/office/powerpoint/2010/main" val="196815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Revolution – 1917 </a:t>
            </a:r>
            <a:endParaRPr lang="en-US" dirty="0"/>
          </a:p>
        </p:txBody>
      </p:sp>
      <p:sp>
        <p:nvSpPr>
          <p:cNvPr id="3" name="Content Placeholder 2"/>
          <p:cNvSpPr>
            <a:spLocks noGrp="1"/>
          </p:cNvSpPr>
          <p:nvPr>
            <p:ph idx="1"/>
          </p:nvPr>
        </p:nvSpPr>
        <p:spPr>
          <a:xfrm>
            <a:off x="838200" y="2038388"/>
            <a:ext cx="7467600" cy="4438612"/>
          </a:xfrm>
        </p:spPr>
        <p:txBody>
          <a:bodyPr>
            <a:normAutofit fontScale="92500"/>
          </a:bodyPr>
          <a:lstStyle/>
          <a:p>
            <a:r>
              <a:rPr lang="en-US" dirty="0" smtClean="0"/>
              <a:t>Lenin teamed up with Leon Trotsky to push revolution forward.</a:t>
            </a:r>
          </a:p>
          <a:p>
            <a:pPr lvl="1"/>
            <a:r>
              <a:rPr lang="en-US" dirty="0" smtClean="0"/>
              <a:t>“Peace, Land, and Bread.”</a:t>
            </a:r>
          </a:p>
          <a:p>
            <a:r>
              <a:rPr lang="en-US" dirty="0" smtClean="0"/>
              <a:t>Red Guards (armed factory workers) &amp; mutinous sailors from the Russian fleet overthrow the provisional government.</a:t>
            </a:r>
          </a:p>
          <a:p>
            <a:pPr lvl="1"/>
            <a:r>
              <a:rPr lang="en-US" dirty="0" smtClean="0"/>
              <a:t>Bolsheviks take control of other cities, including Moscow.</a:t>
            </a:r>
          </a:p>
          <a:p>
            <a:pPr lvl="2"/>
            <a:r>
              <a:rPr lang="en-US" dirty="0" smtClean="0"/>
              <a:t>Bolsheviks sign the Brest-Litovsk Treaty in March 1918.</a:t>
            </a:r>
          </a:p>
          <a:p>
            <a:r>
              <a:rPr lang="en-US" dirty="0" smtClean="0"/>
              <a:t>Civil War breaks out – “Reds” v. “Whites”</a:t>
            </a:r>
          </a:p>
          <a:p>
            <a:pPr lvl="1"/>
            <a:r>
              <a:rPr lang="en-US" dirty="0" smtClean="0"/>
              <a:t>Allies supported “Whites” and intervened hoping to keep Russia involved in the War.</a:t>
            </a:r>
          </a:p>
          <a:p>
            <a:pPr lvl="2"/>
            <a:r>
              <a:rPr lang="en-US" dirty="0" smtClean="0"/>
              <a:t>Hurt allies in the long-run by damaging Russian relations.</a:t>
            </a:r>
            <a:endParaRPr lang="en-US" dirty="0"/>
          </a:p>
        </p:txBody>
      </p:sp>
    </p:spTree>
    <p:extLst>
      <p:ext uri="{BB962C8B-B14F-4D97-AF65-F5344CB8AC3E}">
        <p14:creationId xmlns:p14="http://schemas.microsoft.com/office/powerpoint/2010/main" val="40282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Stalin</a:t>
            </a:r>
            <a:endParaRPr lang="en-US" dirty="0"/>
          </a:p>
        </p:txBody>
      </p:sp>
      <p:sp>
        <p:nvSpPr>
          <p:cNvPr id="3" name="Content Placeholder 2"/>
          <p:cNvSpPr>
            <a:spLocks noGrp="1"/>
          </p:cNvSpPr>
          <p:nvPr>
            <p:ph sz="quarter" idx="13"/>
          </p:nvPr>
        </p:nvSpPr>
        <p:spPr>
          <a:xfrm>
            <a:off x="381000" y="2039112"/>
            <a:ext cx="4117848" cy="4285488"/>
          </a:xfrm>
        </p:spPr>
        <p:txBody>
          <a:bodyPr>
            <a:normAutofit fontScale="92500" lnSpcReduction="20000"/>
          </a:bodyPr>
          <a:lstStyle/>
          <a:p>
            <a:r>
              <a:rPr lang="en-US" dirty="0" smtClean="0"/>
              <a:t>Lenin died in 1924 setting of a power struggle.</a:t>
            </a:r>
          </a:p>
          <a:p>
            <a:pPr lvl="1"/>
            <a:r>
              <a:rPr lang="en-US" dirty="0" smtClean="0"/>
              <a:t>Trotsky and Stalin</a:t>
            </a:r>
          </a:p>
          <a:p>
            <a:r>
              <a:rPr lang="en-US" dirty="0" smtClean="0"/>
              <a:t>Lenin’s testament:</a:t>
            </a:r>
          </a:p>
          <a:p>
            <a:pPr lvl="1"/>
            <a:r>
              <a:rPr lang="en-US" dirty="0"/>
              <a:t>S</a:t>
            </a:r>
            <a:r>
              <a:rPr lang="en-US" dirty="0" smtClean="0"/>
              <a:t>uggested</a:t>
            </a:r>
            <a:r>
              <a:rPr lang="en-US" dirty="0"/>
              <a:t> Joseph Stalin be removed from his position as General Secretary of the Russian Communist Party's Central Committee</a:t>
            </a:r>
            <a:r>
              <a:rPr lang="en-US" dirty="0" smtClean="0"/>
              <a:t>.</a:t>
            </a:r>
          </a:p>
          <a:p>
            <a:r>
              <a:rPr lang="en-US" dirty="0" smtClean="0"/>
              <a:t>Isolated Trotsky in the party and stripped him of membership.</a:t>
            </a:r>
          </a:p>
          <a:p>
            <a:r>
              <a:rPr lang="en-US" dirty="0" smtClean="0"/>
              <a:t>Stalin would use ruthless tactics to win power.</a:t>
            </a:r>
          </a:p>
        </p:txBody>
      </p:sp>
      <p:pic>
        <p:nvPicPr>
          <p:cNvPr id="1026" name="Picture 2" descr="https://lh5.googleusercontent.com/Ssu33VlqGvpY1ebxFc7FXLOEg9kLPyo8FUhp4X-TT0k1bqrGb39HBx9vbwC7wKFQv1xrLCft4VjMtAIe5uxNfT9hIczZ9roPB-X2Q_ApTB9Q-7KxFcI3Xk3Yp9dDRIlUC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81600" y="1981200"/>
            <a:ext cx="3200401" cy="4235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10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Lenin’s Testament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“Comrade </a:t>
            </a:r>
            <a:r>
              <a:rPr lang="en-US" dirty="0"/>
              <a:t>Stalin, having become Secretary-General, has unlimited authority concentrated in his hands, and I am not sure whether he will always be capable of using that authority with sufficient caution. Comrade Trotsky, on the other hand, as his struggle against the C.C. on the question of the People's Commissariat of Communications has already proved, is distinguished not only by outstanding ability. He is personally perhaps the most capable man in the present C.C., but he has displayed excessive self-assurance and shown excessive preoccupation with the purely administrative side of the work</a:t>
            </a:r>
            <a:r>
              <a:rPr lang="en-US" dirty="0" smtClean="0"/>
              <a:t>. These </a:t>
            </a:r>
            <a:r>
              <a:rPr lang="en-US" dirty="0"/>
              <a:t>two qualities of the two outstanding leaders of the present C.C. can inadvertently lead to a split, and if our Party does not take steps to avert this, the split may come unexpectedly</a:t>
            </a:r>
            <a:r>
              <a:rPr lang="en-US" dirty="0" smtClean="0"/>
              <a:t>.”</a:t>
            </a:r>
            <a:endParaRPr lang="en-US" dirty="0"/>
          </a:p>
        </p:txBody>
      </p:sp>
    </p:spTree>
    <p:extLst>
      <p:ext uri="{BB962C8B-B14F-4D97-AF65-F5344CB8AC3E}">
        <p14:creationId xmlns:p14="http://schemas.microsoft.com/office/powerpoint/2010/main" val="168987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Lenin’s Testament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“Stalin </a:t>
            </a:r>
            <a:r>
              <a:rPr lang="en-US" dirty="0"/>
              <a:t>is too coarse and this defect, although quite tolerable in our midst and in dealing among us Communists, becomes intolerable in a Secretary-General. That is why I suggest that the comrades think about a way of removing Stalin from that post and appointing another man in his stead who in all other respects differs from Comrade Stalin in having only one advantage, namely, that of being more tolerant, more loyal, more polite and more considerate to the comrades, less capricious, etc. This circumstance may appear to be a negligible detail. But I think that from the standpoint of safeguards against a split and from the standpoint of what I wrote above about the relationship between Stalin and Trotsky it is not a [minor] detail, but it is a detail which can assume decisive importance</a:t>
            </a:r>
            <a:r>
              <a:rPr lang="en-US" dirty="0" smtClean="0"/>
              <a:t>.”</a:t>
            </a:r>
            <a:endParaRPr lang="en-US" dirty="0"/>
          </a:p>
        </p:txBody>
      </p:sp>
    </p:spTree>
    <p:extLst>
      <p:ext uri="{BB962C8B-B14F-4D97-AF65-F5344CB8AC3E}">
        <p14:creationId xmlns:p14="http://schemas.microsoft.com/office/powerpoint/2010/main" val="11169793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TM01790492[[fn=Sketchbook]]</Template>
  <TotalTime>2959</TotalTime>
  <Words>640</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Sketchbook</vt:lpstr>
      <vt:lpstr>Bolshevik Revolution</vt:lpstr>
      <vt:lpstr>Russia in the early 1900s.</vt:lpstr>
      <vt:lpstr>Condition of Russia</vt:lpstr>
      <vt:lpstr>Communism will solve everything!!</vt:lpstr>
      <vt:lpstr>November Revolution – 1917 </vt:lpstr>
      <vt:lpstr>Joseph Stalin</vt:lpstr>
      <vt:lpstr>Lenin’s Testament</vt:lpstr>
      <vt:lpstr>Lenin’s Testament</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WCSD</dc:creator>
  <cp:lastModifiedBy>WCSD</cp:lastModifiedBy>
  <cp:revision>15</cp:revision>
  <dcterms:created xsi:type="dcterms:W3CDTF">2015-03-24T13:12:50Z</dcterms:created>
  <dcterms:modified xsi:type="dcterms:W3CDTF">2015-03-26T14:32:33Z</dcterms:modified>
</cp:coreProperties>
</file>