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48D8AB3-5375-4D8D-9D77-AB43542453E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F126D3-7CDE-46A7-A4AA-1F0E6A8C58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1eA5bUzVj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cold-war/u2-spy-incid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 Effects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Pre-IB 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1947-1957</a:t>
            </a:r>
          </a:p>
          <a:p>
            <a:r>
              <a:rPr lang="en-US" dirty="0" smtClean="0"/>
              <a:t>Ethel and Julius Rosenberg</a:t>
            </a:r>
          </a:p>
          <a:p>
            <a:r>
              <a:rPr lang="en-US" dirty="0" smtClean="0"/>
              <a:t>Joseph McCarthy</a:t>
            </a:r>
          </a:p>
          <a:p>
            <a:pPr lvl="1"/>
            <a:r>
              <a:rPr lang="en-US" dirty="0" smtClean="0"/>
              <a:t>McCarthyism</a:t>
            </a:r>
          </a:p>
          <a:p>
            <a:pPr lvl="1"/>
            <a:r>
              <a:rPr lang="en-US" dirty="0" smtClean="0"/>
              <a:t>List of 57 communists in the State Department</a:t>
            </a:r>
          </a:p>
          <a:p>
            <a:pPr lvl="2"/>
            <a:r>
              <a:rPr lang="en-US" dirty="0" smtClean="0">
                <a:hlinkClick r:id="rId2"/>
              </a:rPr>
              <a:t>Ends in his downfall.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Nuclear Threat</a:t>
            </a:r>
          </a:p>
          <a:p>
            <a:pPr lvl="1"/>
            <a:r>
              <a:rPr lang="en-US" dirty="0" smtClean="0"/>
              <a:t>Bomb Shelters</a:t>
            </a:r>
          </a:p>
          <a:p>
            <a:pPr lvl="1"/>
            <a:r>
              <a:rPr lang="en-US" dirty="0" smtClean="0"/>
              <a:t>Duck-n-Cover Drills</a:t>
            </a:r>
          </a:p>
          <a:p>
            <a:r>
              <a:rPr lang="en-US" dirty="0" smtClean="0"/>
              <a:t>Interstate Highway System</a:t>
            </a:r>
          </a:p>
          <a:p>
            <a:r>
              <a:rPr lang="en-US" dirty="0" smtClean="0"/>
              <a:t>Eastern Europe</a:t>
            </a:r>
          </a:p>
          <a:p>
            <a:pPr lvl="1"/>
            <a:r>
              <a:rPr lang="en-US" dirty="0" smtClean="0"/>
              <a:t>Children attended schools learning Marx &amp; Lenin.</a:t>
            </a:r>
          </a:p>
          <a:p>
            <a:pPr lvl="1"/>
            <a:r>
              <a:rPr lang="en-US" dirty="0" smtClean="0"/>
              <a:t>Long lines for food</a:t>
            </a:r>
          </a:p>
          <a:p>
            <a:pPr lvl="1"/>
            <a:r>
              <a:rPr lang="en-US" dirty="0" smtClean="0"/>
              <a:t>Crowded public transportation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14601"/>
            <a:ext cx="3758437" cy="253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Spies on both sides </a:t>
            </a:r>
          </a:p>
          <a:p>
            <a:pPr lvl="1"/>
            <a:r>
              <a:rPr lang="en-US" dirty="0" smtClean="0"/>
              <a:t>Sometimes double agents.</a:t>
            </a:r>
          </a:p>
          <a:p>
            <a:pPr lvl="1"/>
            <a:r>
              <a:rPr lang="en-US" dirty="0" smtClean="0"/>
              <a:t>Dangerous- if caught it resulted in execution or prison.</a:t>
            </a:r>
          </a:p>
          <a:p>
            <a:r>
              <a:rPr lang="en-US" dirty="0" smtClean="0"/>
              <a:t>USSR used spies from Britain to spy in Britain</a:t>
            </a:r>
          </a:p>
          <a:p>
            <a:pPr lvl="1"/>
            <a:r>
              <a:rPr lang="en-US" dirty="0" smtClean="0"/>
              <a:t>“Cambridge Five”</a:t>
            </a:r>
          </a:p>
          <a:p>
            <a:pPr lvl="1"/>
            <a:r>
              <a:rPr lang="en-US" dirty="0" smtClean="0"/>
              <a:t>As a result of these spies, British spies in the USSR were caught and punished.</a:t>
            </a:r>
          </a:p>
          <a:p>
            <a:pPr lvl="1"/>
            <a:r>
              <a:rPr lang="en-US" dirty="0" smtClean="0"/>
              <a:t>British Intelligence announced there were 120 Soviet Spies operating in Britain.</a:t>
            </a:r>
          </a:p>
          <a:p>
            <a:pPr lvl="2"/>
            <a:r>
              <a:rPr lang="en-US" dirty="0"/>
              <a:t>Oleg </a:t>
            </a:r>
            <a:r>
              <a:rPr lang="en-US" dirty="0" err="1" smtClean="0"/>
              <a:t>Lyalin</a:t>
            </a:r>
            <a:r>
              <a:rPr lang="en-US" dirty="0" smtClean="0"/>
              <a:t>- KGB officer turned to the British. (1971)</a:t>
            </a:r>
          </a:p>
          <a:p>
            <a:pPr lvl="2"/>
            <a:r>
              <a:rPr lang="en-US" dirty="0"/>
              <a:t>Michael </a:t>
            </a:r>
            <a:r>
              <a:rPr lang="en-US" dirty="0" err="1" smtClean="0"/>
              <a:t>Bettany</a:t>
            </a:r>
            <a:r>
              <a:rPr lang="en-US" dirty="0" smtClean="0"/>
              <a:t> turned information over to the Russians but then was turned in by </a:t>
            </a:r>
            <a:r>
              <a:rPr lang="en-US" dirty="0"/>
              <a:t>KGB agent, Oleg </a:t>
            </a:r>
            <a:r>
              <a:rPr lang="en-US" dirty="0" err="1" smtClean="0"/>
              <a:t>Gordievsky</a:t>
            </a:r>
            <a:r>
              <a:rPr lang="en-US" dirty="0"/>
              <a:t> </a:t>
            </a:r>
            <a:r>
              <a:rPr lang="en-US" dirty="0" smtClean="0"/>
              <a:t>(1984).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U-2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fly 13 miles above the ground and out of missile &amp; jet capability and had a good enough camera to gather information.</a:t>
            </a:r>
          </a:p>
          <a:p>
            <a:pPr lvl="1"/>
            <a:r>
              <a:rPr lang="en-US" dirty="0" smtClean="0"/>
              <a:t>Found US had superior nuclear capabilities</a:t>
            </a:r>
          </a:p>
          <a:p>
            <a:r>
              <a:rPr lang="en-US" dirty="0" smtClean="0"/>
              <a:t>May 1960, Soviets shot down a U-2 Spy Plane.</a:t>
            </a:r>
          </a:p>
          <a:p>
            <a:pPr lvl="1"/>
            <a:r>
              <a:rPr lang="en-US" dirty="0" smtClean="0"/>
              <a:t>Soviets claim they captured spy but US denies.</a:t>
            </a:r>
          </a:p>
          <a:p>
            <a:pPr lvl="2"/>
            <a:r>
              <a:rPr lang="en-US" dirty="0" smtClean="0"/>
              <a:t>Soviets produce picture.</a:t>
            </a:r>
          </a:p>
          <a:p>
            <a:pPr lvl="3"/>
            <a:r>
              <a:rPr lang="en-US" dirty="0" smtClean="0"/>
              <a:t>Francis Gary Powers was captured- </a:t>
            </a:r>
          </a:p>
          <a:p>
            <a:pPr lvl="4"/>
            <a:r>
              <a:rPr lang="en-US" dirty="0" smtClean="0"/>
              <a:t>Sentenced to 10 years in prison (served less than 2)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21927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1307</TotalTime>
  <Words>227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Cold War Effects</vt:lpstr>
      <vt:lpstr>Second Red Scare</vt:lpstr>
      <vt:lpstr>Daily Life</vt:lpstr>
      <vt:lpstr>Espionage</vt:lpstr>
      <vt:lpstr>U-2 Plane</vt:lpstr>
      <vt:lpstr>PowerPoint Presentation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Effects</dc:title>
  <dc:creator>WCSD</dc:creator>
  <cp:lastModifiedBy>WCSD</cp:lastModifiedBy>
  <cp:revision>18</cp:revision>
  <dcterms:created xsi:type="dcterms:W3CDTF">2015-05-11T02:42:41Z</dcterms:created>
  <dcterms:modified xsi:type="dcterms:W3CDTF">2015-05-12T00:29:55Z</dcterms:modified>
</cp:coreProperties>
</file>