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7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7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1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6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7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1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8155-D55D-4DEB-815F-21BCFF65E21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9C10-2D4F-4B40-B918-D96E3760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2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The </a:t>
            </a:r>
            <a:r>
              <a:rPr lang="en-US" dirty="0" smtClean="0"/>
              <a:t>Enlightenment was really influential </a:t>
            </a:r>
            <a:r>
              <a:rPr lang="en-US" smtClean="0"/>
              <a:t>in America.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People began to change their thinking.</a:t>
            </a:r>
          </a:p>
          <a:p>
            <a:r>
              <a:rPr lang="en-US" dirty="0" smtClean="0"/>
              <a:t>Thought they lived in an “enlightened” age.</a:t>
            </a:r>
          </a:p>
          <a:p>
            <a:r>
              <a:rPr lang="en-US" dirty="0" smtClean="0"/>
              <a:t>Human behavior can be studied logically &amp; rationally and through reason.</a:t>
            </a:r>
          </a:p>
          <a:p>
            <a:pPr lvl="1"/>
            <a:r>
              <a:rPr lang="en-US" dirty="0" smtClean="0"/>
              <a:t>Astronomy and anatomy included.</a:t>
            </a:r>
          </a:p>
          <a:p>
            <a:pPr lvl="1"/>
            <a:r>
              <a:rPr lang="en-US" dirty="0" smtClean="0"/>
              <a:t>Started studying the social sciences</a:t>
            </a:r>
          </a:p>
          <a:p>
            <a:r>
              <a:rPr lang="en-US" dirty="0" smtClean="0"/>
              <a:t>Move closer to understanding how things work.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in history when people think things will continue to get better. </a:t>
            </a:r>
          </a:p>
          <a:p>
            <a:pPr lvl="1"/>
            <a:r>
              <a:rPr lang="en-US" dirty="0" smtClean="0"/>
              <a:t>Condition of humans could steadily improve.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9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and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importance is developed, stemming from the Renaissance. </a:t>
            </a:r>
          </a:p>
          <a:p>
            <a:r>
              <a:rPr lang="en-US" dirty="0" smtClean="0"/>
              <a:t>Wanted to explain everything scientifically or mathematically.</a:t>
            </a:r>
          </a:p>
          <a:p>
            <a:pPr lvl="1"/>
            <a:r>
              <a:rPr lang="en-US" dirty="0" smtClean="0"/>
              <a:t>Even if it had nothing to do with mathematics or science.</a:t>
            </a:r>
          </a:p>
          <a:p>
            <a:pPr lvl="1"/>
            <a:r>
              <a:rPr lang="en-US" dirty="0" smtClean="0"/>
              <a:t>Applied theories of Newton and Descartes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Francois Marie </a:t>
            </a:r>
            <a:r>
              <a:rPr lang="en-US" dirty="0" err="1" smtClean="0"/>
              <a:t>Arouret</a:t>
            </a:r>
            <a:r>
              <a:rPr lang="en-US" dirty="0" smtClean="0"/>
              <a:t> (1694-1778)</a:t>
            </a:r>
          </a:p>
          <a:p>
            <a:pPr lvl="1"/>
            <a:r>
              <a:rPr lang="en-US" dirty="0" smtClean="0"/>
              <a:t>Known as Voltaire</a:t>
            </a:r>
          </a:p>
          <a:p>
            <a:r>
              <a:rPr lang="en-US" dirty="0" smtClean="0"/>
              <a:t>“The Elements of the Philosophy of Newton”</a:t>
            </a:r>
          </a:p>
          <a:p>
            <a:pPr lvl="1"/>
            <a:r>
              <a:rPr lang="en-US" dirty="0" smtClean="0"/>
              <a:t>1738 in English</a:t>
            </a:r>
          </a:p>
          <a:p>
            <a:pPr lvl="1"/>
            <a:r>
              <a:rPr lang="en-US" dirty="0" smtClean="0"/>
              <a:t>Stimulated interest in Science</a:t>
            </a:r>
          </a:p>
          <a:p>
            <a:pPr lvl="2"/>
            <a:r>
              <a:rPr lang="en-US" dirty="0" smtClean="0"/>
              <a:t>Stimulates funds for research</a:t>
            </a:r>
          </a:p>
        </p:txBody>
      </p:sp>
    </p:spTree>
    <p:extLst>
      <p:ext uri="{BB962C8B-B14F-4D97-AF65-F5344CB8AC3E}">
        <p14:creationId xmlns:p14="http://schemas.microsoft.com/office/powerpoint/2010/main" val="426245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places didn’t change as fast.</a:t>
            </a:r>
          </a:p>
          <a:p>
            <a:r>
              <a:rPr lang="en-US" dirty="0" smtClean="0"/>
              <a:t>Poor goals and priorities</a:t>
            </a:r>
          </a:p>
          <a:p>
            <a:pPr lvl="1"/>
            <a:r>
              <a:rPr lang="en-US" dirty="0" smtClean="0"/>
              <a:t>Alchemy</a:t>
            </a:r>
          </a:p>
          <a:p>
            <a:pPr lvl="2"/>
            <a:r>
              <a:rPr lang="en-US" dirty="0" smtClean="0"/>
              <a:t>Process to turn lead into gold</a:t>
            </a:r>
          </a:p>
          <a:p>
            <a:r>
              <a:rPr lang="en-US" dirty="0" smtClean="0"/>
              <a:t>Chemistry </a:t>
            </a:r>
          </a:p>
          <a:p>
            <a:pPr lvl="1"/>
            <a:r>
              <a:rPr lang="en-US" dirty="0" smtClean="0"/>
              <a:t>Joseph Priestly (English)- identifies oxygen</a:t>
            </a:r>
          </a:p>
          <a:p>
            <a:pPr lvl="1"/>
            <a:r>
              <a:rPr lang="en-US" dirty="0" smtClean="0"/>
              <a:t>Antoine Laurent Lavoisier</a:t>
            </a:r>
          </a:p>
          <a:p>
            <a:pPr lvl="2"/>
            <a:r>
              <a:rPr lang="en-US" dirty="0" smtClean="0"/>
              <a:t>Identified elements for fire and water</a:t>
            </a:r>
          </a:p>
          <a:p>
            <a:r>
              <a:rPr lang="en-US" dirty="0" smtClean="0"/>
              <a:t>Encyclopedia developed (1751-1772)</a:t>
            </a:r>
          </a:p>
          <a:p>
            <a:pPr lvl="1"/>
            <a:r>
              <a:rPr lang="en-US" dirty="0" smtClean="0"/>
              <a:t>Denis Diderot- Frenchman that wanted all the important fields to be known.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4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and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Voltaire</a:t>
            </a:r>
          </a:p>
          <a:p>
            <a:pPr lvl="1"/>
            <a:r>
              <a:rPr lang="en-US" dirty="0" smtClean="0"/>
              <a:t>“Philosophical Letters on the English” (1734)</a:t>
            </a:r>
          </a:p>
          <a:p>
            <a:pPr lvl="2"/>
            <a:r>
              <a:rPr lang="en-US" dirty="0" smtClean="0"/>
              <a:t>“Destroy the infamous thing.” (Christianity)</a:t>
            </a:r>
          </a:p>
          <a:p>
            <a:pPr lvl="3"/>
            <a:r>
              <a:rPr lang="en-US" dirty="0" smtClean="0"/>
              <a:t>Claimed religion was evil</a:t>
            </a:r>
          </a:p>
          <a:p>
            <a:pPr lvl="4"/>
            <a:r>
              <a:rPr lang="en-US" dirty="0" err="1" smtClean="0"/>
              <a:t>Diest</a:t>
            </a:r>
            <a:endParaRPr lang="en-US" dirty="0" smtClean="0"/>
          </a:p>
          <a:p>
            <a:pPr lvl="5"/>
            <a:r>
              <a:rPr lang="en-US" dirty="0" smtClean="0"/>
              <a:t>Believed creator didn’t interfere.</a:t>
            </a:r>
          </a:p>
          <a:p>
            <a:pPr lvl="5"/>
            <a:r>
              <a:rPr lang="en-US" dirty="0" smtClean="0"/>
              <a:t>Other attacks on Christianity from philosophers like Pierre Bayle</a:t>
            </a:r>
          </a:p>
          <a:p>
            <a:r>
              <a:rPr lang="en-US" dirty="0" smtClean="0"/>
              <a:t>“Natural History of the Earth” (1749-1778)</a:t>
            </a:r>
          </a:p>
          <a:p>
            <a:pPr lvl="1"/>
            <a:r>
              <a:rPr lang="en-US" dirty="0" smtClean="0"/>
              <a:t>Georges Louis Leclerc &amp; Comte de Buffon</a:t>
            </a:r>
          </a:p>
          <a:p>
            <a:pPr lvl="1"/>
            <a:r>
              <a:rPr lang="en-US" dirty="0" smtClean="0"/>
              <a:t>Didn’t use Genesis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0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and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system was Mercantilism</a:t>
            </a:r>
          </a:p>
          <a:p>
            <a:pPr lvl="1"/>
            <a:r>
              <a:rPr lang="en-US" dirty="0" smtClean="0"/>
              <a:t>Government would set prices</a:t>
            </a:r>
          </a:p>
          <a:p>
            <a:r>
              <a:rPr lang="en-US" dirty="0" err="1" smtClean="0"/>
              <a:t>Physiocrats</a:t>
            </a:r>
            <a:endParaRPr lang="en-US" dirty="0" smtClean="0"/>
          </a:p>
          <a:p>
            <a:pPr lvl="1"/>
            <a:r>
              <a:rPr lang="en-US" dirty="0" smtClean="0"/>
              <a:t>Opposed government intervention in the economy</a:t>
            </a:r>
          </a:p>
          <a:p>
            <a:pPr lvl="1"/>
            <a:r>
              <a:rPr lang="en-US" dirty="0" smtClean="0"/>
              <a:t>Adam Smith, “The Wealth of Nations”</a:t>
            </a:r>
          </a:p>
          <a:p>
            <a:pPr lvl="2"/>
            <a:r>
              <a:rPr lang="en-US" dirty="0" smtClean="0"/>
              <a:t>Let economy work itself out.</a:t>
            </a:r>
          </a:p>
          <a:p>
            <a:pPr lvl="3"/>
            <a:r>
              <a:rPr lang="en-US" dirty="0" smtClean="0"/>
              <a:t>“laissez faire”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4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and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Thomas Hobbes, “Leviathan”</a:t>
            </a:r>
          </a:p>
          <a:p>
            <a:pPr lvl="1"/>
            <a:r>
              <a:rPr lang="en-US" u="sng" dirty="0" smtClean="0"/>
              <a:t>Social Contract </a:t>
            </a:r>
            <a:r>
              <a:rPr lang="en-US" dirty="0" smtClean="0"/>
              <a:t>with an absolute ruler.</a:t>
            </a:r>
          </a:p>
          <a:p>
            <a:r>
              <a:rPr lang="en-US" dirty="0" smtClean="0"/>
              <a:t>John Locke- Englishman</a:t>
            </a:r>
          </a:p>
          <a:p>
            <a:pPr lvl="1"/>
            <a:r>
              <a:rPr lang="en-US" dirty="0" smtClean="0"/>
              <a:t>“Essay on Civil Government” (1690)</a:t>
            </a:r>
          </a:p>
          <a:p>
            <a:pPr lvl="2"/>
            <a:r>
              <a:rPr lang="en-US" dirty="0" smtClean="0"/>
              <a:t>Idea of a contract between the ruler and the ruled.</a:t>
            </a:r>
          </a:p>
          <a:p>
            <a:pPr lvl="1"/>
            <a:r>
              <a:rPr lang="en-US" dirty="0"/>
              <a:t>Argued we start off as “blank slates” which does not describe inclination for war.</a:t>
            </a:r>
            <a:endParaRPr lang="en-US" sz="2600" dirty="0"/>
          </a:p>
          <a:p>
            <a:pPr lvl="2"/>
            <a:r>
              <a:rPr lang="en-US" dirty="0"/>
              <a:t>Also explains how all men are created “equal”.</a:t>
            </a:r>
            <a:endParaRPr lang="en-US" sz="2200" dirty="0"/>
          </a:p>
          <a:p>
            <a:pPr lvl="1"/>
            <a:r>
              <a:rPr lang="en-US" dirty="0" smtClean="0"/>
              <a:t>Proposed Natural Rights</a:t>
            </a:r>
          </a:p>
          <a:p>
            <a:pPr lvl="2"/>
            <a:r>
              <a:rPr lang="en-US" dirty="0" smtClean="0"/>
              <a:t>Proposed </a:t>
            </a:r>
            <a:r>
              <a:rPr lang="en-US" dirty="0"/>
              <a:t>owning land and that people should have to put something into the land rather than just buy the rights.</a:t>
            </a:r>
            <a:endParaRPr lang="en-US" sz="2200" dirty="0"/>
          </a:p>
          <a:p>
            <a:pPr lvl="3"/>
            <a:r>
              <a:rPr lang="en-US" dirty="0"/>
              <a:t>“life, liberty, and the pursuit of property.”</a:t>
            </a:r>
            <a:endParaRPr lang="en-US" sz="1800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43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social gatherings.</a:t>
            </a:r>
          </a:p>
          <a:p>
            <a:r>
              <a:rPr lang="en-US" dirty="0" smtClean="0"/>
              <a:t>Extremely important because it brought people to share ideas and discuss subjects.</a:t>
            </a:r>
          </a:p>
          <a:p>
            <a:pPr lvl="1"/>
            <a:r>
              <a:rPr lang="en-US" dirty="0" smtClean="0"/>
              <a:t>Helped fuel the Enlightenment</a:t>
            </a:r>
          </a:p>
          <a:p>
            <a:pPr lvl="1"/>
            <a:endParaRPr lang="en-US" dirty="0"/>
          </a:p>
          <a:p>
            <a:r>
              <a:rPr lang="en-US" dirty="0" smtClean="0"/>
              <a:t>Started by noblewomen inviting friends for poetry readings.</a:t>
            </a:r>
          </a:p>
          <a:p>
            <a:pPr lvl="1"/>
            <a:r>
              <a:rPr lang="en-US" dirty="0" smtClean="0"/>
              <a:t>Middle-class women then began holding salons.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4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442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Enlightenment</vt:lpstr>
      <vt:lpstr>Enlightenment</vt:lpstr>
      <vt:lpstr>Math and Science</vt:lpstr>
      <vt:lpstr>Voltaire</vt:lpstr>
      <vt:lpstr>Enlightenment</vt:lpstr>
      <vt:lpstr>Enlightenment and Religion</vt:lpstr>
      <vt:lpstr>Enlightenment and Economics</vt:lpstr>
      <vt:lpstr>Enlightenment and Government</vt:lpstr>
      <vt:lpstr>Salons</vt:lpstr>
      <vt:lpstr>Enlightenment in America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17</cp:revision>
  <dcterms:created xsi:type="dcterms:W3CDTF">2015-01-05T17:30:48Z</dcterms:created>
  <dcterms:modified xsi:type="dcterms:W3CDTF">2015-01-05T20:16:23Z</dcterms:modified>
</cp:coreProperties>
</file>