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0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9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1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3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7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3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5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2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4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17A3-6B68-4E87-95C8-24855E7AFC2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E0A6-CBA5-49E7-8C19-73C39FC5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5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and Late Middle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9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Royal Power Grows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Nobles and Church had as much power as monarchs and in some cases more.</a:t>
            </a:r>
          </a:p>
          <a:p>
            <a:r>
              <a:rPr lang="en-US" dirty="0" smtClean="0"/>
              <a:t>1000-1300, this begins to shift.</a:t>
            </a:r>
          </a:p>
          <a:p>
            <a:pPr lvl="1"/>
            <a:r>
              <a:rPr lang="en-US" dirty="0" smtClean="0"/>
              <a:t>William the Conqueror of Normandy</a:t>
            </a:r>
          </a:p>
          <a:p>
            <a:pPr lvl="2"/>
            <a:r>
              <a:rPr lang="en-US" dirty="0" smtClean="0"/>
              <a:t>Defeats England and becomes king on Christmas, 1066</a:t>
            </a:r>
          </a:p>
          <a:p>
            <a:pPr lvl="2"/>
            <a:r>
              <a:rPr lang="en-US" dirty="0" smtClean="0"/>
              <a:t>Monitored everything (who and where people built)</a:t>
            </a:r>
          </a:p>
          <a:p>
            <a:pPr lvl="3"/>
            <a:r>
              <a:rPr lang="en-US" dirty="0" smtClean="0"/>
              <a:t>Made every vassal swear first allegiance to him.</a:t>
            </a:r>
          </a:p>
          <a:p>
            <a:pPr lvl="1"/>
            <a:r>
              <a:rPr lang="en-US" dirty="0" smtClean="0"/>
              <a:t>Henry II inherits thrown in 1154.</a:t>
            </a:r>
          </a:p>
          <a:p>
            <a:pPr lvl="2"/>
            <a:r>
              <a:rPr lang="en-US" dirty="0" smtClean="0"/>
              <a:t>King John inherits it from his father Henry II</a:t>
            </a:r>
          </a:p>
          <a:p>
            <a:pPr lvl="3"/>
            <a:r>
              <a:rPr lang="en-US" dirty="0" smtClean="0"/>
              <a:t>Cruel and untrustworthy (lost a lot of battles and power)</a:t>
            </a:r>
          </a:p>
          <a:p>
            <a:pPr lvl="3"/>
            <a:r>
              <a:rPr lang="en-US" dirty="0" smtClean="0"/>
              <a:t>Angers </a:t>
            </a:r>
            <a:r>
              <a:rPr lang="en-US" dirty="0" err="1" smtClean="0"/>
              <a:t>nobels</a:t>
            </a:r>
            <a:r>
              <a:rPr lang="en-US" dirty="0" smtClean="0"/>
              <a:t> with taxes</a:t>
            </a:r>
          </a:p>
          <a:p>
            <a:pPr lvl="4"/>
            <a:r>
              <a:rPr lang="en-US" dirty="0" smtClean="0"/>
              <a:t>Magna Carta- </a:t>
            </a:r>
            <a:r>
              <a:rPr lang="en-US" dirty="0" err="1" smtClean="0"/>
              <a:t>nobels</a:t>
            </a:r>
            <a:r>
              <a:rPr lang="en-US" dirty="0" smtClean="0"/>
              <a:t> force him to sign in 1215</a:t>
            </a:r>
          </a:p>
          <a:p>
            <a:pPr lvl="5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 Nobles had certain rights</a:t>
            </a:r>
          </a:p>
          <a:p>
            <a:pPr lvl="5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- Monarch must obey the law</a:t>
            </a:r>
          </a:p>
          <a:p>
            <a:pPr lvl="5"/>
            <a:r>
              <a:rPr lang="en-US" dirty="0" smtClean="0"/>
              <a:t>Due Process of Law comes (Habeas Corpus- need charges)</a:t>
            </a:r>
          </a:p>
          <a:p>
            <a:pPr lvl="5"/>
            <a:r>
              <a:rPr lang="en-US" dirty="0" smtClean="0"/>
              <a:t>Rulers need councils for advice- turns into Parliament</a:t>
            </a:r>
          </a:p>
        </p:txBody>
      </p:sp>
    </p:spTree>
    <p:extLst>
      <p:ext uri="{BB962C8B-B14F-4D97-AF65-F5344CB8AC3E}">
        <p14:creationId xmlns:p14="http://schemas.microsoft.com/office/powerpoint/2010/main" val="226899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Roman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Theme- Struggle of who rules, Pope or Emperor</a:t>
            </a:r>
          </a:p>
          <a:p>
            <a:r>
              <a:rPr lang="en-US" dirty="0" smtClean="0"/>
              <a:t>Henry IV (HR Emperor) &amp; Pope Gregory VII</a:t>
            </a:r>
          </a:p>
          <a:p>
            <a:pPr lvl="1"/>
            <a:r>
              <a:rPr lang="en-US" dirty="0" smtClean="0"/>
              <a:t>Gregory VII wanted to end lay investiture</a:t>
            </a:r>
          </a:p>
          <a:p>
            <a:pPr lvl="2"/>
            <a:r>
              <a:rPr lang="en-US" dirty="0" smtClean="0"/>
              <a:t>Process in which a ruler would appoint bishops</a:t>
            </a:r>
          </a:p>
          <a:p>
            <a:pPr lvl="2"/>
            <a:r>
              <a:rPr lang="en-US" dirty="0" smtClean="0"/>
              <a:t>Henry IV gets upset and loses support from German Princes</a:t>
            </a:r>
          </a:p>
          <a:p>
            <a:pPr lvl="3"/>
            <a:r>
              <a:rPr lang="en-US" dirty="0" smtClean="0"/>
              <a:t>He is excommunicated and faces revolts from people</a:t>
            </a:r>
          </a:p>
          <a:p>
            <a:pPr lvl="3"/>
            <a:r>
              <a:rPr lang="en-US" dirty="0" smtClean="0"/>
              <a:t>Repents as sinner to the pope (Gregory must forgive)</a:t>
            </a:r>
          </a:p>
          <a:p>
            <a:pPr lvl="4"/>
            <a:r>
              <a:rPr lang="en-US" dirty="0" smtClean="0"/>
              <a:t>Henry comes back later with an army; forces pope into exile</a:t>
            </a:r>
          </a:p>
          <a:p>
            <a:r>
              <a:rPr lang="en-US" dirty="0" smtClean="0"/>
              <a:t>Concordat of Worms, 1122</a:t>
            </a:r>
          </a:p>
          <a:p>
            <a:pPr lvl="1"/>
            <a:r>
              <a:rPr lang="en-US" dirty="0" smtClean="0"/>
              <a:t>Both sides agreed to treaty</a:t>
            </a:r>
          </a:p>
          <a:p>
            <a:pPr lvl="2"/>
            <a:r>
              <a:rPr lang="en-US" dirty="0" smtClean="0"/>
              <a:t>Church had sole authority to choose bishops</a:t>
            </a:r>
          </a:p>
          <a:p>
            <a:pPr lvl="2"/>
            <a:r>
              <a:rPr lang="en-US" dirty="0" smtClean="0"/>
              <a:t>Emperor still invested them with fiefs (land or area to control)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5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Byzantine Emperor, Alexius I asks Pope Urban II for knights to fight off Muslim Turks.</a:t>
            </a:r>
          </a:p>
          <a:p>
            <a:pPr lvl="1"/>
            <a:r>
              <a:rPr lang="en-US" dirty="0" smtClean="0"/>
              <a:t>Urban agrees and incites nobles and bishops to action.</a:t>
            </a:r>
          </a:p>
          <a:p>
            <a:pPr lvl="2"/>
            <a:r>
              <a:rPr lang="en-US" dirty="0" smtClean="0"/>
              <a:t>Called for a Crusade to free the Holy Land</a:t>
            </a:r>
          </a:p>
          <a:p>
            <a:r>
              <a:rPr lang="en-US" dirty="0" smtClean="0"/>
              <a:t>First Crusade (1096-1099)</a:t>
            </a:r>
          </a:p>
          <a:p>
            <a:pPr lvl="1"/>
            <a:r>
              <a:rPr lang="en-US" dirty="0" smtClean="0"/>
              <a:t>Christian Knights took Jerusalem and massacred Muslims and Jews in the city.</a:t>
            </a:r>
          </a:p>
          <a:p>
            <a:pPr lvl="1"/>
            <a:r>
              <a:rPr lang="en-US" dirty="0" smtClean="0"/>
              <a:t>Crusaded continued off and on until Muslims took back Jerusalem in 1187 led by Saladin. </a:t>
            </a:r>
          </a:p>
          <a:p>
            <a:pPr lvl="2"/>
            <a:r>
              <a:rPr lang="en-US" dirty="0" smtClean="0"/>
              <a:t>Muslims captured last Christian outpost in 1291.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3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Probably originated in Asia and made its way to the port in </a:t>
            </a:r>
            <a:r>
              <a:rPr lang="en-US" dirty="0" err="1" smtClean="0"/>
              <a:t>Caffa</a:t>
            </a:r>
            <a:r>
              <a:rPr lang="en-US" dirty="0" smtClean="0"/>
              <a:t> (major trade center)</a:t>
            </a:r>
          </a:p>
          <a:p>
            <a:pPr lvl="1"/>
            <a:r>
              <a:rPr lang="en-US" dirty="0" smtClean="0"/>
              <a:t>Rats hopped on ships with the disease and made their way to Sicily and into Italy then to the rest Europe.</a:t>
            </a:r>
          </a:p>
          <a:p>
            <a:pPr lvl="1"/>
            <a:r>
              <a:rPr lang="en-US" dirty="0" smtClean="0"/>
              <a:t>The disease spread as fleas spread from rats to human</a:t>
            </a:r>
          </a:p>
          <a:p>
            <a:pPr lvl="1"/>
            <a:r>
              <a:rPr lang="en-US" dirty="0" smtClean="0"/>
              <a:t>Two types (Bubonic &amp; </a:t>
            </a:r>
            <a:r>
              <a:rPr lang="en-US" dirty="0" err="1" smtClean="0"/>
              <a:t>Pneamonic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Bubonic more common but less deadly</a:t>
            </a:r>
          </a:p>
          <a:p>
            <a:pPr lvl="3"/>
            <a:r>
              <a:rPr lang="en-US" dirty="0" smtClean="0"/>
              <a:t>High fevers, bleeding underneath skin (50-60% </a:t>
            </a:r>
            <a:r>
              <a:rPr lang="en-US" dirty="0" err="1" smtClean="0"/>
              <a:t>killrate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So deadly, </a:t>
            </a:r>
            <a:r>
              <a:rPr lang="en-US" dirty="0" err="1" smtClean="0"/>
              <a:t>noone</a:t>
            </a:r>
            <a:r>
              <a:rPr lang="en-US" dirty="0" smtClean="0"/>
              <a:t> kept records of number of deaths</a:t>
            </a:r>
          </a:p>
          <a:p>
            <a:pPr lvl="4"/>
            <a:r>
              <a:rPr lang="en-US" dirty="0" smtClean="0"/>
              <a:t>Estimate 25-50% of European population (19-38 million in 4 yrs.)</a:t>
            </a:r>
          </a:p>
          <a:p>
            <a:pPr lvl="1"/>
            <a:r>
              <a:rPr lang="en-US" dirty="0" smtClean="0"/>
              <a:t>Flagellant (subjecting oneself or </a:t>
            </a:r>
            <a:r>
              <a:rPr lang="en-US" dirty="0"/>
              <a:t>others to </a:t>
            </a:r>
            <a:r>
              <a:rPr lang="en-US" dirty="0" smtClean="0"/>
              <a:t>flogging)</a:t>
            </a:r>
          </a:p>
          <a:p>
            <a:pPr lvl="2"/>
            <a:r>
              <a:rPr lang="en-US" dirty="0" smtClean="0"/>
              <a:t>Beating of oneself to win God’s forgiveness</a:t>
            </a:r>
          </a:p>
          <a:p>
            <a:pPr lvl="2"/>
            <a:r>
              <a:rPr lang="en-US" dirty="0" smtClean="0"/>
              <a:t>Jews are blamed and many flee to Russia &amp; Poland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448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High and Late Middle Ages</vt:lpstr>
      <vt:lpstr>Royal Power Grows</vt:lpstr>
      <vt:lpstr>Holy Roman Empire</vt:lpstr>
      <vt:lpstr>Crusades</vt:lpstr>
      <vt:lpstr>The Black Death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WCSD</dc:creator>
  <cp:lastModifiedBy>WCSD</cp:lastModifiedBy>
  <cp:revision>13</cp:revision>
  <dcterms:created xsi:type="dcterms:W3CDTF">2014-11-19T15:06:02Z</dcterms:created>
  <dcterms:modified xsi:type="dcterms:W3CDTF">2014-12-05T20:40:48Z</dcterms:modified>
</cp:coreProperties>
</file>