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1" r:id="rId6"/>
    <p:sldId id="263" r:id="rId7"/>
    <p:sldId id="264" r:id="rId8"/>
    <p:sldId id="262" r:id="rId9"/>
    <p:sldId id="265" r:id="rId10"/>
    <p:sldId id="266" r:id="rId11"/>
    <p:sldId id="272" r:id="rId12"/>
    <p:sldId id="260" r:id="rId13"/>
    <p:sldId id="259" r:id="rId14"/>
    <p:sldId id="268"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4C50F7-EED0-4AFB-B96C-18773EB3F68D}" type="datetimeFigureOut">
              <a:rPr lang="en-US" smtClean="0"/>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325773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C50F7-EED0-4AFB-B96C-18773EB3F68D}" type="datetimeFigureOut">
              <a:rPr lang="en-US" smtClean="0"/>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67443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C50F7-EED0-4AFB-B96C-18773EB3F68D}" type="datetimeFigureOut">
              <a:rPr lang="en-US" smtClean="0"/>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308737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C50F7-EED0-4AFB-B96C-18773EB3F68D}" type="datetimeFigureOut">
              <a:rPr lang="en-US" smtClean="0"/>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141948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C50F7-EED0-4AFB-B96C-18773EB3F68D}" type="datetimeFigureOut">
              <a:rPr lang="en-US" smtClean="0"/>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118457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4C50F7-EED0-4AFB-B96C-18773EB3F68D}" type="datetimeFigureOut">
              <a:rPr lang="en-US" smtClean="0"/>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54955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4C50F7-EED0-4AFB-B96C-18773EB3F68D}" type="datetimeFigureOut">
              <a:rPr lang="en-US" smtClean="0"/>
              <a:t>11/29/2014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191048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4C50F7-EED0-4AFB-B96C-18773EB3F68D}" type="datetimeFigureOut">
              <a:rPr lang="en-US" smtClean="0"/>
              <a:t>11/29/2014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22415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C50F7-EED0-4AFB-B96C-18773EB3F68D}" type="datetimeFigureOut">
              <a:rPr lang="en-US" smtClean="0"/>
              <a:t>11/29/2014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415405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C50F7-EED0-4AFB-B96C-18773EB3F68D}" type="datetimeFigureOut">
              <a:rPr lang="en-US" smtClean="0"/>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423573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C50F7-EED0-4AFB-B96C-18773EB3F68D}" type="datetimeFigureOut">
              <a:rPr lang="en-US" smtClean="0"/>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1532F-1686-4D19-9286-12ACA31EEC44}" type="slidenum">
              <a:rPr lang="en-US" smtClean="0"/>
              <a:t>‹#›</a:t>
            </a:fld>
            <a:endParaRPr lang="en-US"/>
          </a:p>
        </p:txBody>
      </p:sp>
    </p:spTree>
    <p:extLst>
      <p:ext uri="{BB962C8B-B14F-4D97-AF65-F5344CB8AC3E}">
        <p14:creationId xmlns:p14="http://schemas.microsoft.com/office/powerpoint/2010/main" val="201149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C50F7-EED0-4AFB-B96C-18773EB3F68D}" type="datetimeFigureOut">
              <a:rPr lang="en-US" smtClean="0"/>
              <a:t>11/29/2014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1532F-1686-4D19-9286-12ACA31EEC44}" type="slidenum">
              <a:rPr lang="en-US" smtClean="0"/>
              <a:t>‹#›</a:t>
            </a:fld>
            <a:endParaRPr lang="en-US"/>
          </a:p>
        </p:txBody>
      </p:sp>
    </p:spTree>
    <p:extLst>
      <p:ext uri="{BB962C8B-B14F-4D97-AF65-F5344CB8AC3E}">
        <p14:creationId xmlns:p14="http://schemas.microsoft.com/office/powerpoint/2010/main" val="12960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Immigration’s impact on Indigenous People</a:t>
            </a:r>
            <a:endParaRPr lang="en-US" dirty="0"/>
          </a:p>
        </p:txBody>
      </p:sp>
      <p:sp>
        <p:nvSpPr>
          <p:cNvPr id="3" name="Subtitle 2"/>
          <p:cNvSpPr>
            <a:spLocks noGrp="1"/>
          </p:cNvSpPr>
          <p:nvPr>
            <p:ph type="subTitle" idx="1"/>
          </p:nvPr>
        </p:nvSpPr>
        <p:spPr/>
        <p:txBody>
          <a:bodyPr/>
          <a:lstStyle/>
          <a:p>
            <a:r>
              <a:rPr lang="en-US" dirty="0" smtClean="0"/>
              <a:t>Modern Nations</a:t>
            </a:r>
          </a:p>
          <a:p>
            <a:r>
              <a:rPr lang="en-US" dirty="0" smtClean="0"/>
              <a:t>IB History</a:t>
            </a:r>
            <a:endParaRPr lang="en-US" dirty="0"/>
          </a:p>
        </p:txBody>
      </p:sp>
    </p:spTree>
    <p:extLst>
      <p:ext uri="{BB962C8B-B14F-4D97-AF65-F5344CB8AC3E}">
        <p14:creationId xmlns:p14="http://schemas.microsoft.com/office/powerpoint/2010/main" val="340333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8" y="103909"/>
            <a:ext cx="9697221"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63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Hills War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U.S. changes strategy and puts pressure on peaceful Indian bands</a:t>
            </a:r>
          </a:p>
          <a:p>
            <a:pPr lvl="1"/>
            <a:r>
              <a:rPr lang="en-US" dirty="0" smtClean="0"/>
              <a:t>“Sell or starve”</a:t>
            </a:r>
          </a:p>
          <a:p>
            <a:pPr lvl="2"/>
            <a:r>
              <a:rPr lang="en-US" dirty="0"/>
              <a:t>cut off all rations for the Sioux until they terminated hostilities and ceded the Black Hills to the United States</a:t>
            </a:r>
            <a:endParaRPr lang="en-US" dirty="0" smtClean="0"/>
          </a:p>
          <a:p>
            <a:r>
              <a:rPr lang="en-US" dirty="0" smtClean="0"/>
              <a:t>U.S</a:t>
            </a:r>
            <a:r>
              <a:rPr lang="en-US" dirty="0"/>
              <a:t>. officially annexed Sioux land and permanently established Indian </a:t>
            </a:r>
            <a:r>
              <a:rPr lang="en-US" dirty="0" smtClean="0"/>
              <a:t>reservations</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4014" y="1504028"/>
            <a:ext cx="3241785" cy="466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6248400"/>
            <a:ext cx="3276600" cy="381000"/>
          </a:xfrm>
          <a:prstGeom prst="rect">
            <a:avLst/>
          </a:prstGeom>
          <a:noFill/>
        </p:spPr>
        <p:txBody>
          <a:bodyPr wrap="square" rtlCol="0">
            <a:spAutoFit/>
          </a:bodyPr>
          <a:lstStyle/>
          <a:p>
            <a:r>
              <a:rPr lang="en-US" dirty="0" smtClean="0"/>
              <a:t>Sitting Bull</a:t>
            </a:r>
            <a:endParaRPr lang="en-US" dirty="0"/>
          </a:p>
        </p:txBody>
      </p:sp>
    </p:spTree>
    <p:extLst>
      <p:ext uri="{BB962C8B-B14F-4D97-AF65-F5344CB8AC3E}">
        <p14:creationId xmlns:p14="http://schemas.microsoft.com/office/powerpoint/2010/main" val="217815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Wounded Knee Massacre</a:t>
            </a:r>
            <a:endParaRPr lang="en-US" dirty="0"/>
          </a:p>
        </p:txBody>
      </p:sp>
      <p:sp>
        <p:nvSpPr>
          <p:cNvPr id="3" name="Content Placeholder 2"/>
          <p:cNvSpPr>
            <a:spLocks noGrp="1"/>
          </p:cNvSpPr>
          <p:nvPr>
            <p:ph idx="1"/>
          </p:nvPr>
        </p:nvSpPr>
        <p:spPr/>
        <p:txBody>
          <a:bodyPr/>
          <a:lstStyle/>
          <a:p>
            <a:r>
              <a:rPr lang="en-US" dirty="0" smtClean="0"/>
              <a:t>Also called the Battle of Wounded Knee</a:t>
            </a:r>
          </a:p>
          <a:p>
            <a:pPr lvl="1"/>
            <a:r>
              <a:rPr lang="en-US" dirty="0" smtClean="0"/>
              <a:t>Called this by white people</a:t>
            </a:r>
          </a:p>
          <a:p>
            <a:pPr lvl="1"/>
            <a:r>
              <a:rPr lang="en-US" dirty="0" smtClean="0"/>
              <a:t>Indians call it a massacre</a:t>
            </a:r>
          </a:p>
          <a:p>
            <a:r>
              <a:rPr lang="en-US" dirty="0" smtClean="0"/>
              <a:t>Ghost Dance</a:t>
            </a:r>
          </a:p>
          <a:p>
            <a:pPr lvl="1"/>
            <a:r>
              <a:rPr lang="en-US" dirty="0" smtClean="0"/>
              <a:t>Bring back ancestors, buffalo, and make the white man go away.</a:t>
            </a:r>
            <a:endParaRPr lang="en-US" dirty="0"/>
          </a:p>
        </p:txBody>
      </p:sp>
    </p:spTree>
    <p:extLst>
      <p:ext uri="{BB962C8B-B14F-4D97-AF65-F5344CB8AC3E}">
        <p14:creationId xmlns:p14="http://schemas.microsoft.com/office/powerpoint/2010/main" val="361059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Indian Schools</a:t>
            </a:r>
            <a:endParaRPr lang="en-US" dirty="0"/>
          </a:p>
        </p:txBody>
      </p:sp>
      <p:sp>
        <p:nvSpPr>
          <p:cNvPr id="3" name="Content Placeholder 2"/>
          <p:cNvSpPr>
            <a:spLocks noGrp="1"/>
          </p:cNvSpPr>
          <p:nvPr>
            <p:ph idx="1"/>
          </p:nvPr>
        </p:nvSpPr>
        <p:spPr>
          <a:xfrm>
            <a:off x="457200" y="1219200"/>
            <a:ext cx="8382000" cy="5410200"/>
          </a:xfrm>
        </p:spPr>
        <p:txBody>
          <a:bodyPr>
            <a:normAutofit lnSpcReduction="10000"/>
          </a:bodyPr>
          <a:lstStyle/>
          <a:p>
            <a:r>
              <a:rPr lang="en-US" dirty="0" smtClean="0"/>
              <a:t>Canada, Indian Act of 1876</a:t>
            </a:r>
          </a:p>
          <a:p>
            <a:pPr lvl="1"/>
            <a:r>
              <a:rPr lang="en-US" dirty="0" smtClean="0"/>
              <a:t>Increased use of Indian schools in Canada</a:t>
            </a:r>
          </a:p>
          <a:p>
            <a:pPr lvl="2"/>
            <a:r>
              <a:rPr lang="en-US" dirty="0" smtClean="0"/>
              <a:t>Run by churches, primarily Catholic and Anglican schools</a:t>
            </a:r>
          </a:p>
          <a:p>
            <a:pPr lvl="2"/>
            <a:r>
              <a:rPr lang="en-US" dirty="0" smtClean="0"/>
              <a:t>Goal to assimilate Indians by taking them out of their culture and enfranchising them (speak, read, write)</a:t>
            </a:r>
          </a:p>
          <a:p>
            <a:r>
              <a:rPr lang="en-US" dirty="0" smtClean="0"/>
              <a:t>American Indian Schools</a:t>
            </a:r>
          </a:p>
          <a:p>
            <a:pPr lvl="1"/>
            <a:r>
              <a:rPr lang="en-US" dirty="0" smtClean="0"/>
              <a:t>First </a:t>
            </a:r>
            <a:r>
              <a:rPr lang="en-US" dirty="0"/>
              <a:t>established by Christian </a:t>
            </a:r>
            <a:r>
              <a:rPr lang="en-US" dirty="0" smtClean="0"/>
              <a:t>missionaries to offer an opportunity of an education for children</a:t>
            </a:r>
          </a:p>
          <a:p>
            <a:pPr lvl="1"/>
            <a:r>
              <a:rPr lang="en-US" dirty="0"/>
              <a:t>"kill the Indian and save the man.“- Henry Pratt </a:t>
            </a:r>
            <a:endParaRPr lang="en-US" dirty="0" smtClean="0"/>
          </a:p>
          <a:p>
            <a:pPr lvl="1"/>
            <a:r>
              <a:rPr lang="en-US" dirty="0" smtClean="0"/>
              <a:t>Bureau of Indian Affairs gets involved</a:t>
            </a:r>
          </a:p>
          <a:p>
            <a:pPr lvl="2"/>
            <a:r>
              <a:rPr lang="en-US" dirty="0" smtClean="0"/>
              <a:t>Wanted to change appearance and language</a:t>
            </a:r>
          </a:p>
          <a:p>
            <a:pPr lvl="3"/>
            <a:r>
              <a:rPr lang="en-US" dirty="0" smtClean="0"/>
              <a:t>Wanted to remove every part of old culture</a:t>
            </a:r>
          </a:p>
          <a:p>
            <a:pPr lvl="2"/>
            <a:endParaRPr lang="en-US" dirty="0"/>
          </a:p>
        </p:txBody>
      </p:sp>
    </p:spTree>
    <p:extLst>
      <p:ext uri="{BB962C8B-B14F-4D97-AF65-F5344CB8AC3E}">
        <p14:creationId xmlns:p14="http://schemas.microsoft.com/office/powerpoint/2010/main" val="145096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855"/>
            <a:ext cx="7848600" cy="611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6248400"/>
            <a:ext cx="7848600" cy="369332"/>
          </a:xfrm>
          <a:prstGeom prst="rect">
            <a:avLst/>
          </a:prstGeom>
          <a:noFill/>
        </p:spPr>
        <p:txBody>
          <a:bodyPr wrap="square" rtlCol="0">
            <a:spAutoFit/>
          </a:bodyPr>
          <a:lstStyle/>
          <a:p>
            <a:r>
              <a:rPr lang="en-US" dirty="0"/>
              <a:t>St. Paul's Indian Industrial School, </a:t>
            </a:r>
            <a:r>
              <a:rPr lang="en-US" dirty="0" err="1"/>
              <a:t>Middlechurch</a:t>
            </a:r>
            <a:r>
              <a:rPr lang="en-US" dirty="0"/>
              <a:t>, Manitoba, 1901</a:t>
            </a:r>
          </a:p>
        </p:txBody>
      </p:sp>
    </p:spTree>
    <p:extLst>
      <p:ext uri="{BB962C8B-B14F-4D97-AF65-F5344CB8AC3E}">
        <p14:creationId xmlns:p14="http://schemas.microsoft.com/office/powerpoint/2010/main" val="61040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760"/>
            <a:ext cx="9144000" cy="529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5715000"/>
            <a:ext cx="8915400" cy="369332"/>
          </a:xfrm>
          <a:prstGeom prst="rect">
            <a:avLst/>
          </a:prstGeom>
          <a:noFill/>
        </p:spPr>
        <p:txBody>
          <a:bodyPr wrap="square" rtlCol="0">
            <a:spAutoFit/>
          </a:bodyPr>
          <a:lstStyle/>
          <a:p>
            <a:r>
              <a:rPr lang="en-US" dirty="0"/>
              <a:t>Pupils at Carlisle Indian Industrial School, Pennsylvania (c. 1900).</a:t>
            </a:r>
          </a:p>
        </p:txBody>
      </p:sp>
    </p:spTree>
    <p:extLst>
      <p:ext uri="{BB962C8B-B14F-4D97-AF65-F5344CB8AC3E}">
        <p14:creationId xmlns:p14="http://schemas.microsoft.com/office/powerpoint/2010/main" val="133325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t>
            </a:r>
            <a:r>
              <a:rPr lang="en-US" dirty="0"/>
              <a:t>Long hair] was the pride of all Indians. The boys, one by one, would break down and cry when they saw their braids thrown on the floor. All of the buckskin clothes had to go and we had to put on the clothes of the White Man. If we thought the days were bad, the nights were much worse. This is when the loneliness set in, for it was when we knew that we were all alone. Many boys ran away from the school because the treatment was so bad, but most of them were caught and brought back by the police</a:t>
            </a:r>
            <a:r>
              <a:rPr lang="en-US" dirty="0" smtClean="0"/>
              <a:t>.”</a:t>
            </a:r>
          </a:p>
          <a:p>
            <a:pPr lvl="1"/>
            <a:r>
              <a:rPr lang="en-US" dirty="0"/>
              <a:t>Lone Wolf of the Blackfoot tribe</a:t>
            </a:r>
            <a:endParaRPr lang="en-US" dirty="0" smtClean="0"/>
          </a:p>
        </p:txBody>
      </p:sp>
    </p:spTree>
    <p:extLst>
      <p:ext uri="{BB962C8B-B14F-4D97-AF65-F5344CB8AC3E}">
        <p14:creationId xmlns:p14="http://schemas.microsoft.com/office/powerpoint/2010/main" val="21243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Indigenous</a:t>
            </a:r>
            <a:endParaRPr lang="en-US" dirty="0"/>
          </a:p>
        </p:txBody>
      </p:sp>
      <p:sp>
        <p:nvSpPr>
          <p:cNvPr id="3" name="Content Placeholder 2"/>
          <p:cNvSpPr>
            <a:spLocks noGrp="1"/>
          </p:cNvSpPr>
          <p:nvPr>
            <p:ph idx="1"/>
          </p:nvPr>
        </p:nvSpPr>
        <p:spPr/>
        <p:txBody>
          <a:bodyPr/>
          <a:lstStyle/>
          <a:p>
            <a:r>
              <a:rPr lang="en-US" dirty="0" smtClean="0"/>
              <a:t>This will blend with many other aspects we have or will discuss in this unit.</a:t>
            </a:r>
            <a:endParaRPr lang="en-US" dirty="0"/>
          </a:p>
        </p:txBody>
      </p:sp>
    </p:spTree>
    <p:extLst>
      <p:ext uri="{BB962C8B-B14F-4D97-AF65-F5344CB8AC3E}">
        <p14:creationId xmlns:p14="http://schemas.microsoft.com/office/powerpoint/2010/main" val="234941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Indigenous</a:t>
            </a:r>
            <a:endParaRPr lang="en-US" dirty="0"/>
          </a:p>
        </p:txBody>
      </p:sp>
      <p:sp>
        <p:nvSpPr>
          <p:cNvPr id="3" name="Content Placeholder 2"/>
          <p:cNvSpPr>
            <a:spLocks noGrp="1"/>
          </p:cNvSpPr>
          <p:nvPr>
            <p:ph idx="1"/>
          </p:nvPr>
        </p:nvSpPr>
        <p:spPr/>
        <p:txBody>
          <a:bodyPr>
            <a:normAutofit fontScale="92500"/>
          </a:bodyPr>
          <a:lstStyle/>
          <a:p>
            <a:r>
              <a:rPr lang="en-US" dirty="0" smtClean="0"/>
              <a:t>Negative impact</a:t>
            </a:r>
          </a:p>
          <a:p>
            <a:r>
              <a:rPr lang="en-US" dirty="0" smtClean="0"/>
              <a:t>Doctrines of Social Darwinism and Progressivism</a:t>
            </a:r>
          </a:p>
          <a:p>
            <a:r>
              <a:rPr lang="en-US" dirty="0" smtClean="0"/>
              <a:t>Opening of new territories</a:t>
            </a:r>
          </a:p>
          <a:p>
            <a:r>
              <a:rPr lang="en-US" dirty="0" smtClean="0"/>
              <a:t>Development of railroads and settlements, and in some areas, a need for labor.</a:t>
            </a:r>
          </a:p>
          <a:p>
            <a:r>
              <a:rPr lang="en-US" dirty="0" smtClean="0"/>
              <a:t>Displacement, starvation and, in some cases, annihilation of the Native American population.</a:t>
            </a:r>
          </a:p>
          <a:p>
            <a:r>
              <a:rPr lang="en-US" dirty="0" smtClean="0"/>
              <a:t>Attempt to assimilate through Indian Schools</a:t>
            </a:r>
          </a:p>
        </p:txBody>
      </p:sp>
    </p:spTree>
    <p:extLst>
      <p:ext uri="{BB962C8B-B14F-4D97-AF65-F5344CB8AC3E}">
        <p14:creationId xmlns:p14="http://schemas.microsoft.com/office/powerpoint/2010/main" val="161618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Indigenous in Canada</a:t>
            </a:r>
            <a:endParaRPr lang="en-US" dirty="0"/>
          </a:p>
        </p:txBody>
      </p:sp>
      <p:sp>
        <p:nvSpPr>
          <p:cNvPr id="3" name="Content Placeholder 2"/>
          <p:cNvSpPr>
            <a:spLocks noGrp="1"/>
          </p:cNvSpPr>
          <p:nvPr>
            <p:ph idx="1"/>
          </p:nvPr>
        </p:nvSpPr>
        <p:spPr>
          <a:xfrm>
            <a:off x="304800" y="1219200"/>
            <a:ext cx="8534400" cy="5410200"/>
          </a:xfrm>
        </p:spPr>
        <p:txBody>
          <a:bodyPr>
            <a:normAutofit/>
          </a:bodyPr>
          <a:lstStyle/>
          <a:p>
            <a:r>
              <a:rPr lang="en-US" dirty="0" smtClean="0"/>
              <a:t>Canadian Pacific Railway brought more white settlers</a:t>
            </a:r>
          </a:p>
          <a:p>
            <a:pPr lvl="1"/>
            <a:r>
              <a:rPr lang="en-US" dirty="0" smtClean="0"/>
              <a:t>Governments set up were not based on aboriginal foundations</a:t>
            </a:r>
          </a:p>
          <a:p>
            <a:pPr lvl="1"/>
            <a:r>
              <a:rPr lang="en-US" dirty="0" smtClean="0"/>
              <a:t>Epidemics devastate the population</a:t>
            </a:r>
          </a:p>
          <a:p>
            <a:pPr lvl="1"/>
            <a:r>
              <a:rPr lang="en-US" dirty="0"/>
              <a:t>Contributed to near extinction of bison</a:t>
            </a:r>
          </a:p>
          <a:p>
            <a:pPr lvl="2"/>
            <a:r>
              <a:rPr lang="en-US" dirty="0"/>
              <a:t>With </a:t>
            </a:r>
            <a:r>
              <a:rPr lang="en-US" dirty="0" smtClean="0"/>
              <a:t>bison gone, the First Nations agree to treaties with Canadian officials for food.</a:t>
            </a:r>
          </a:p>
          <a:p>
            <a:pPr lvl="3"/>
            <a:r>
              <a:rPr lang="en-US" dirty="0" smtClean="0"/>
              <a:t>Lieutenant-Governor Edgar Dewdney cut rations to save money</a:t>
            </a:r>
          </a:p>
          <a:p>
            <a:pPr lvl="4"/>
            <a:r>
              <a:rPr lang="en-US" dirty="0" smtClean="0"/>
              <a:t>Between 1880-1885, 3,000 aboriginals starve to death</a:t>
            </a:r>
          </a:p>
          <a:p>
            <a:pPr lvl="2"/>
            <a:r>
              <a:rPr lang="en-US" dirty="0"/>
              <a:t>Big Bear refused to sign Treaty 6 until starvation among his people forced his hand in 1882</a:t>
            </a:r>
          </a:p>
        </p:txBody>
      </p:sp>
    </p:spTree>
    <p:extLst>
      <p:ext uri="{BB962C8B-B14F-4D97-AF65-F5344CB8AC3E}">
        <p14:creationId xmlns:p14="http://schemas.microsoft.com/office/powerpoint/2010/main" val="416410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229600" cy="1143000"/>
          </a:xfrm>
        </p:spPr>
        <p:txBody>
          <a:bodyPr/>
          <a:lstStyle/>
          <a:p>
            <a:r>
              <a:rPr lang="en-US" dirty="0" smtClean="0"/>
              <a:t>Impact on Indigenous</a:t>
            </a:r>
            <a:endParaRPr lang="en-US" dirty="0"/>
          </a:p>
        </p:txBody>
      </p:sp>
      <p:sp>
        <p:nvSpPr>
          <p:cNvPr id="3" name="Content Placeholder 2"/>
          <p:cNvSpPr>
            <a:spLocks noGrp="1"/>
          </p:cNvSpPr>
          <p:nvPr>
            <p:ph sz="half" idx="1"/>
          </p:nvPr>
        </p:nvSpPr>
        <p:spPr>
          <a:xfrm>
            <a:off x="55418" y="914400"/>
            <a:ext cx="4038600" cy="4525963"/>
          </a:xfrm>
        </p:spPr>
        <p:txBody>
          <a:bodyPr/>
          <a:lstStyle/>
          <a:p>
            <a:r>
              <a:rPr lang="en-US" dirty="0" smtClean="0"/>
              <a:t>Governments used different means to achieve these goals:</a:t>
            </a:r>
          </a:p>
          <a:p>
            <a:pPr lvl="1"/>
            <a:r>
              <a:rPr lang="en-US" dirty="0" smtClean="0"/>
              <a:t>Relocations</a:t>
            </a:r>
          </a:p>
          <a:p>
            <a:pPr lvl="1"/>
            <a:r>
              <a:rPr lang="en-US" dirty="0" smtClean="0"/>
              <a:t>“unequal treaties”</a:t>
            </a:r>
          </a:p>
          <a:p>
            <a:pPr lvl="1"/>
            <a:r>
              <a:rPr lang="en-US" dirty="0" smtClean="0"/>
              <a:t>Warfare and extermination campaigns</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74810" y="1066800"/>
            <a:ext cx="553064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 y="4572000"/>
            <a:ext cx="8915400" cy="2308324"/>
          </a:xfrm>
          <a:prstGeom prst="rect">
            <a:avLst/>
          </a:prstGeom>
        </p:spPr>
        <p:txBody>
          <a:bodyPr wrap="square">
            <a:spAutoFit/>
          </a:bodyPr>
          <a:lstStyle/>
          <a:p>
            <a:r>
              <a:rPr lang="en-US" dirty="0"/>
              <a:t>"Everything that they used to get them to sign treaties, I think was illegal in a lot of ways--browbeating, brainwashing, and then on the other hand telling them, 'If you sign this treaty, you’re not going to ever have to work or hunt again; we’ll take care of you.' Everything will be provided. Every year you’ll get so much money to buy your needs, your pots and pans, but we’ll also have food coming in every month, or once a year for you. The other alternative is: 'We’re going to drive you all the way to the Rocky Mountains where you’re going to starve to death and we’ll never have to worry about you again.' Those were the conditions that were being talked about, and sometimes I think they might have done that." </a:t>
            </a:r>
            <a:r>
              <a:rPr lang="en-US" dirty="0" smtClean="0"/>
              <a:t>– Dr. </a:t>
            </a:r>
            <a:r>
              <a:rPr lang="en-US" dirty="0" err="1" smtClean="0"/>
              <a:t>Elden</a:t>
            </a:r>
            <a:r>
              <a:rPr lang="en-US" dirty="0" smtClean="0"/>
              <a:t> Lawrence</a:t>
            </a:r>
            <a:endParaRPr lang="en-US" dirty="0"/>
          </a:p>
        </p:txBody>
      </p:sp>
    </p:spTree>
    <p:extLst>
      <p:ext uri="{BB962C8B-B14F-4D97-AF65-F5344CB8AC3E}">
        <p14:creationId xmlns:p14="http://schemas.microsoft.com/office/powerpoint/2010/main" val="428415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Laramie Treaty of 1868</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Agreement </a:t>
            </a:r>
            <a:r>
              <a:rPr lang="en-US" dirty="0"/>
              <a:t>between the United States and </a:t>
            </a:r>
            <a:r>
              <a:rPr lang="en-US" dirty="0" smtClean="0"/>
              <a:t>the Oglala</a:t>
            </a:r>
            <a:r>
              <a:rPr lang="en-US" dirty="0"/>
              <a:t>, Miniconjou, and </a:t>
            </a:r>
            <a:r>
              <a:rPr lang="en-US" dirty="0" err="1"/>
              <a:t>Brulé</a:t>
            </a:r>
            <a:r>
              <a:rPr lang="en-US" dirty="0"/>
              <a:t> bands of Lakota people, </a:t>
            </a:r>
            <a:r>
              <a:rPr lang="en-US" dirty="0" smtClean="0"/>
              <a:t>Yankton Dakota, and Arapaho Nation. </a:t>
            </a:r>
          </a:p>
          <a:p>
            <a:r>
              <a:rPr lang="en-US" dirty="0" smtClean="0"/>
              <a:t>Guaranteed the </a:t>
            </a:r>
            <a:r>
              <a:rPr lang="en-US" dirty="0"/>
              <a:t>Lakota ownership of the Black </a:t>
            </a:r>
            <a:r>
              <a:rPr lang="en-US" dirty="0" smtClean="0"/>
              <a:t>Hills</a:t>
            </a:r>
          </a:p>
          <a:p>
            <a:pPr lvl="1"/>
            <a:r>
              <a:rPr lang="en-US" dirty="0"/>
              <a:t>L</a:t>
            </a:r>
            <a:r>
              <a:rPr lang="en-US" dirty="0" smtClean="0"/>
              <a:t>and </a:t>
            </a:r>
            <a:r>
              <a:rPr lang="en-US" dirty="0"/>
              <a:t>and hunting rights in South Dakota, Wyoming, and </a:t>
            </a:r>
            <a:r>
              <a:rPr lang="en-US" dirty="0" smtClean="0"/>
              <a:t>Montana. </a:t>
            </a:r>
            <a:r>
              <a:rPr lang="en-US" dirty="0"/>
              <a:t>The Powder River Country was to be henceforth closed to all whites. </a:t>
            </a:r>
            <a:endParaRPr lang="en-US" dirty="0" smtClean="0"/>
          </a:p>
          <a:p>
            <a:pPr lvl="1"/>
            <a:r>
              <a:rPr lang="en-US" dirty="0" smtClean="0"/>
              <a:t>The </a:t>
            </a:r>
            <a:r>
              <a:rPr lang="en-US" dirty="0"/>
              <a:t>treaty ended Red Cloud's War.</a:t>
            </a:r>
          </a:p>
        </p:txBody>
      </p:sp>
    </p:spTree>
    <p:extLst>
      <p:ext uri="{BB962C8B-B14F-4D97-AF65-F5344CB8AC3E}">
        <p14:creationId xmlns:p14="http://schemas.microsoft.com/office/powerpoint/2010/main" val="13859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Hills War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Between 1876 </a:t>
            </a:r>
            <a:r>
              <a:rPr lang="en-US" dirty="0"/>
              <a:t>and 1877 involving the Lakota Sioux </a:t>
            </a:r>
            <a:r>
              <a:rPr lang="en-US" dirty="0" smtClean="0"/>
              <a:t>and Northern</a:t>
            </a:r>
            <a:r>
              <a:rPr lang="en-US" dirty="0"/>
              <a:t> </a:t>
            </a:r>
            <a:r>
              <a:rPr lang="en-US" dirty="0" smtClean="0"/>
              <a:t>Cheyenne</a:t>
            </a:r>
            <a:r>
              <a:rPr lang="en-US" dirty="0"/>
              <a:t> </a:t>
            </a:r>
            <a:r>
              <a:rPr lang="en-US" dirty="0" smtClean="0"/>
              <a:t>against the United </a:t>
            </a:r>
            <a:r>
              <a:rPr lang="en-US" dirty="0"/>
              <a:t>States</a:t>
            </a:r>
            <a:r>
              <a:rPr lang="en-US" dirty="0" smtClean="0"/>
              <a:t>.</a:t>
            </a:r>
          </a:p>
          <a:p>
            <a:r>
              <a:rPr lang="en-US" dirty="0" smtClean="0"/>
              <a:t>Gold was discovered in the Black Hills</a:t>
            </a:r>
          </a:p>
          <a:p>
            <a:pPr lvl="1"/>
            <a:r>
              <a:rPr lang="en-US" dirty="0" smtClean="0"/>
              <a:t>U.S. cannot keep flood of miners out</a:t>
            </a:r>
          </a:p>
          <a:p>
            <a:pPr lvl="2"/>
            <a:r>
              <a:rPr lang="en-US" dirty="0" smtClean="0"/>
              <a:t>Grant Administration does not want to laugh war without provocation</a:t>
            </a:r>
          </a:p>
          <a:p>
            <a:pPr lvl="3"/>
            <a:r>
              <a:rPr lang="en-US" dirty="0" smtClean="0"/>
              <a:t>Grant tells Indian agents the Lakota and Cheyenne must be on the reservation by January 31, 1876 not leaving much time.</a:t>
            </a:r>
          </a:p>
          <a:p>
            <a:pPr lvl="4"/>
            <a:r>
              <a:rPr lang="en-US" dirty="0" smtClean="0"/>
              <a:t>Indians for the most part comply, but ar</a:t>
            </a:r>
            <a:r>
              <a:rPr lang="en-US" dirty="0" smtClean="0"/>
              <a:t>e said to have not.</a:t>
            </a:r>
          </a:p>
          <a:p>
            <a:pPr lvl="4"/>
            <a:r>
              <a:rPr lang="en-US" dirty="0" smtClean="0"/>
              <a:t>Begins the Great Sioux War of 1876</a:t>
            </a:r>
          </a:p>
        </p:txBody>
      </p:sp>
    </p:spTree>
    <p:extLst>
      <p:ext uri="{BB962C8B-B14F-4D97-AF65-F5344CB8AC3E}">
        <p14:creationId xmlns:p14="http://schemas.microsoft.com/office/powerpoint/2010/main" val="202110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Battle of Little Bighorn</a:t>
            </a:r>
            <a:endParaRPr lang="en-US" dirty="0"/>
          </a:p>
        </p:txBody>
      </p:sp>
      <p:sp>
        <p:nvSpPr>
          <p:cNvPr id="3" name="Content Placeholder 2"/>
          <p:cNvSpPr>
            <a:spLocks noGrp="1"/>
          </p:cNvSpPr>
          <p:nvPr>
            <p:ph idx="1"/>
          </p:nvPr>
        </p:nvSpPr>
        <p:spPr>
          <a:xfrm>
            <a:off x="152400" y="1371600"/>
            <a:ext cx="8610600" cy="5334000"/>
          </a:xfrm>
        </p:spPr>
        <p:txBody>
          <a:bodyPr>
            <a:normAutofit fontScale="92500" lnSpcReduction="20000"/>
          </a:bodyPr>
          <a:lstStyle/>
          <a:p>
            <a:r>
              <a:rPr lang="en-US" dirty="0" smtClean="0"/>
              <a:t>General George Custer leads expedition (7</a:t>
            </a:r>
            <a:r>
              <a:rPr lang="en-US" baseline="30000" dirty="0" smtClean="0"/>
              <a:t>th</a:t>
            </a:r>
            <a:r>
              <a:rPr lang="en-US" dirty="0" smtClean="0"/>
              <a:t> Calvary) across the Great Sioux Reservation</a:t>
            </a:r>
          </a:p>
          <a:p>
            <a:r>
              <a:rPr lang="en-US" dirty="0" smtClean="0"/>
              <a:t>Indian uprisings</a:t>
            </a:r>
          </a:p>
          <a:p>
            <a:pPr lvl="1"/>
            <a:r>
              <a:rPr lang="en-US" dirty="0" smtClean="0"/>
              <a:t>Gold found in the Black Hills </a:t>
            </a:r>
          </a:p>
          <a:p>
            <a:pPr lvl="2"/>
            <a:r>
              <a:rPr lang="en-US" dirty="0" smtClean="0"/>
              <a:t>Prospectors made their way to mine </a:t>
            </a:r>
          </a:p>
          <a:p>
            <a:pPr lvl="3"/>
            <a:r>
              <a:rPr lang="en-US" dirty="0" smtClean="0"/>
              <a:t>Attacked by Indians</a:t>
            </a:r>
          </a:p>
          <a:p>
            <a:pPr lvl="1"/>
            <a:r>
              <a:rPr lang="en-US" dirty="0" smtClean="0"/>
              <a:t>Custer sent to check it out</a:t>
            </a:r>
          </a:p>
          <a:p>
            <a:r>
              <a:rPr lang="en-US" dirty="0" smtClean="0"/>
              <a:t>Custer was warned of a strong Indian army which he disregarded. </a:t>
            </a:r>
          </a:p>
          <a:p>
            <a:pPr lvl="1"/>
            <a:r>
              <a:rPr lang="en-US" dirty="0" smtClean="0"/>
              <a:t>Gives orders to attack tribe members trying to warn village</a:t>
            </a:r>
          </a:p>
          <a:p>
            <a:pPr lvl="2"/>
            <a:r>
              <a:rPr lang="en-US" dirty="0" smtClean="0"/>
              <a:t>Is unaware of the size or strength</a:t>
            </a:r>
          </a:p>
          <a:p>
            <a:pPr lvl="1"/>
            <a:r>
              <a:rPr lang="en-US" dirty="0" smtClean="0"/>
              <a:t>Backfires and Custer’s detachment is wiped out (Except one horse)</a:t>
            </a:r>
          </a:p>
        </p:txBody>
      </p:sp>
    </p:spTree>
    <p:extLst>
      <p:ext uri="{BB962C8B-B14F-4D97-AF65-F5344CB8AC3E}">
        <p14:creationId xmlns:p14="http://schemas.microsoft.com/office/powerpoint/2010/main" val="107319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914400"/>
            <a:ext cx="83343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410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3071</TotalTime>
  <Words>688</Words>
  <Application>Microsoft Office PowerPoint</Application>
  <PresentationFormat>On-screen Show (4:3)</PresentationFormat>
  <Paragraphs>78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Immigration’s impact on Indigenous People</vt:lpstr>
      <vt:lpstr>Impact on Indigenous</vt:lpstr>
      <vt:lpstr>Impact on Indigenous</vt:lpstr>
      <vt:lpstr>Indigenous in Canada</vt:lpstr>
      <vt:lpstr>Impact on Indigenous</vt:lpstr>
      <vt:lpstr>Fort Laramie Treaty of 1868</vt:lpstr>
      <vt:lpstr>Black Hills War</vt:lpstr>
      <vt:lpstr>Battle of Little Bighorn</vt:lpstr>
      <vt:lpstr>PowerPoint Presentation</vt:lpstr>
      <vt:lpstr>PowerPoint Presentation</vt:lpstr>
      <vt:lpstr>Black Hills War</vt:lpstr>
      <vt:lpstr>Wounded Knee Massacre</vt:lpstr>
      <vt:lpstr>Indian Schools</vt:lpstr>
      <vt:lpstr>PowerPoint Presentation</vt:lpstr>
      <vt:lpstr>PowerPoint Presentation</vt:lpstr>
      <vt:lpstr>PowerPoint Presentation</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WCSD</dc:creator>
  <cp:lastModifiedBy>WCSD</cp:lastModifiedBy>
  <cp:revision>36</cp:revision>
  <dcterms:created xsi:type="dcterms:W3CDTF">2014-11-11T01:40:17Z</dcterms:created>
  <dcterms:modified xsi:type="dcterms:W3CDTF">2014-11-30T00:59:13Z</dcterms:modified>
</cp:coreProperties>
</file>