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B63483-DD2C-44AF-8EA3-69D140E21482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C75DA4-076D-45A4-BFD1-74887D2230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Origins of the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Starts in Britain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Agricultural Revolution</a:t>
            </a:r>
          </a:p>
          <a:p>
            <a:pPr lvl="3"/>
            <a:r>
              <a:rPr lang="en-US" dirty="0" smtClean="0"/>
              <a:t>Crop rotation</a:t>
            </a:r>
          </a:p>
          <a:p>
            <a:pPr lvl="3"/>
            <a:r>
              <a:rPr lang="en-US" dirty="0" smtClean="0"/>
              <a:t>New crops</a:t>
            </a:r>
          </a:p>
          <a:p>
            <a:pPr lvl="3"/>
            <a:r>
              <a:rPr lang="en-US" dirty="0" smtClean="0"/>
              <a:t>New tools</a:t>
            </a:r>
          </a:p>
          <a:p>
            <a:pPr lvl="3"/>
            <a:r>
              <a:rPr lang="en-US" dirty="0" smtClean="0"/>
              <a:t>Increases food production which lowers prices (disposable income)</a:t>
            </a:r>
          </a:p>
          <a:p>
            <a:pPr lvl="4"/>
            <a:r>
              <a:rPr lang="en-US" dirty="0" smtClean="0"/>
              <a:t>Population Increase</a:t>
            </a:r>
          </a:p>
          <a:p>
            <a:pPr lvl="2"/>
            <a:r>
              <a:rPr lang="en-US" dirty="0" smtClean="0"/>
              <a:t>Small country- transportation relatively short distances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Cotton Industry </a:t>
            </a:r>
            <a:r>
              <a:rPr lang="en-US" dirty="0" smtClean="0"/>
              <a:t>blooms</a:t>
            </a:r>
            <a:endParaRPr lang="en-US" dirty="0" smtClean="0"/>
          </a:p>
          <a:p>
            <a:pPr lvl="1"/>
            <a:r>
              <a:rPr lang="en-US" dirty="0" smtClean="0"/>
              <a:t>Cotton gin</a:t>
            </a:r>
          </a:p>
          <a:p>
            <a:r>
              <a:rPr lang="en-US" dirty="0" smtClean="0"/>
              <a:t>Steam Engine</a:t>
            </a:r>
          </a:p>
          <a:p>
            <a:pPr lvl="1"/>
            <a:r>
              <a:rPr lang="en-US" dirty="0" smtClean="0"/>
              <a:t>Powered by coal</a:t>
            </a:r>
          </a:p>
          <a:p>
            <a:r>
              <a:rPr lang="en-US" dirty="0" smtClean="0"/>
              <a:t>Iron Industry takes off</a:t>
            </a:r>
          </a:p>
          <a:p>
            <a:r>
              <a:rPr lang="en-US" dirty="0" smtClean="0"/>
              <a:t>Railways</a:t>
            </a:r>
          </a:p>
          <a:p>
            <a:r>
              <a:rPr lang="en-US" dirty="0" smtClean="0"/>
              <a:t>Industrial Factories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339634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0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533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12 to 16 hour days</a:t>
            </a:r>
          </a:p>
          <a:p>
            <a:pPr lvl="1"/>
            <a:r>
              <a:rPr lang="en-US" dirty="0" smtClean="0"/>
              <a:t>No scheduled breaks</a:t>
            </a:r>
          </a:p>
          <a:p>
            <a:pPr lvl="2"/>
            <a:r>
              <a:rPr lang="en-US" dirty="0" smtClean="0"/>
              <a:t>Needed permission from factory owners</a:t>
            </a:r>
          </a:p>
          <a:p>
            <a:r>
              <a:rPr lang="en-US" dirty="0" smtClean="0"/>
              <a:t>Unsafe working conditions</a:t>
            </a:r>
          </a:p>
          <a:p>
            <a:pPr lvl="1"/>
            <a:r>
              <a:rPr lang="en-US" dirty="0" smtClean="0"/>
              <a:t>Workers were exhausted</a:t>
            </a:r>
          </a:p>
          <a:p>
            <a:pPr lvl="1"/>
            <a:r>
              <a:rPr lang="en-US" dirty="0" smtClean="0"/>
              <a:t>Often lose a finger or limb</a:t>
            </a:r>
          </a:p>
          <a:p>
            <a:pPr lvl="2"/>
            <a:r>
              <a:rPr lang="en-US" dirty="0" smtClean="0"/>
              <a:t>Did not receive compensation</a:t>
            </a:r>
          </a:p>
          <a:p>
            <a:pPr lvl="1"/>
            <a:r>
              <a:rPr lang="en-US" dirty="0" smtClean="0"/>
              <a:t>Textile mills and mines workers breathed bad air</a:t>
            </a:r>
          </a:p>
          <a:p>
            <a:pPr lvl="2"/>
            <a:r>
              <a:rPr lang="en-US" dirty="0" smtClean="0"/>
              <a:t>Cause them to get sick and damaged lungs</a:t>
            </a:r>
          </a:p>
          <a:p>
            <a:r>
              <a:rPr lang="en-US" dirty="0" smtClean="0"/>
              <a:t>Sick or injured workers would lose their jobs</a:t>
            </a:r>
          </a:p>
        </p:txBody>
      </p:sp>
    </p:spTree>
    <p:extLst>
      <p:ext uri="{BB962C8B-B14F-4D97-AF65-F5344CB8AC3E}">
        <p14:creationId xmlns:p14="http://schemas.microsoft.com/office/powerpoint/2010/main" val="8981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41533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Low wages- 1/6 of adult </a:t>
            </a:r>
            <a:r>
              <a:rPr lang="en-US" smtClean="0"/>
              <a:t>male workers</a:t>
            </a:r>
            <a:endParaRPr lang="en-US" dirty="0" smtClean="0"/>
          </a:p>
          <a:p>
            <a:pPr lvl="1"/>
            <a:r>
              <a:rPr lang="en-US" dirty="0" smtClean="0"/>
              <a:t>Small bodies</a:t>
            </a:r>
          </a:p>
          <a:p>
            <a:pPr lvl="1"/>
            <a:r>
              <a:rPr lang="en-US" dirty="0" smtClean="0"/>
              <a:t>Nimble fingers</a:t>
            </a:r>
          </a:p>
          <a:p>
            <a:pPr lvl="1"/>
            <a:r>
              <a:rPr lang="en-US" dirty="0" smtClean="0"/>
              <a:t>Children worked on farms so it was accepted and families needed the wages.</a:t>
            </a:r>
          </a:p>
          <a:p>
            <a:r>
              <a:rPr lang="en-US" dirty="0" smtClean="0"/>
              <a:t>Industries</a:t>
            </a:r>
          </a:p>
          <a:p>
            <a:pPr lvl="1"/>
            <a:r>
              <a:rPr lang="en-US" dirty="0" smtClean="0"/>
              <a:t>Mines</a:t>
            </a:r>
          </a:p>
          <a:p>
            <a:pPr lvl="1"/>
            <a:r>
              <a:rPr lang="en-US" dirty="0" smtClean="0"/>
              <a:t>Textile factories</a:t>
            </a:r>
          </a:p>
          <a:p>
            <a:r>
              <a:rPr lang="en-US" dirty="0" smtClean="0"/>
              <a:t>Discipline</a:t>
            </a:r>
          </a:p>
          <a:p>
            <a:r>
              <a:rPr lang="en-US" dirty="0" smtClean="0"/>
              <a:t>“Factory acts” were passed in early 1800s</a:t>
            </a:r>
          </a:p>
          <a:p>
            <a:pPr lvl="1"/>
            <a:r>
              <a:rPr lang="en-US" dirty="0" smtClean="0"/>
              <a:t>Reduce work day and ages of child labor</a:t>
            </a:r>
          </a:p>
          <a:p>
            <a:pPr lvl="1"/>
            <a:r>
              <a:rPr lang="en-US" dirty="0" smtClean="0"/>
              <a:t>More acts past in 1830s and 1840s to enforce earlier acts and require child workers be educated.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78921"/>
            <a:ext cx="4114800" cy="55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1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Women’s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Lower wages- half of what men made</a:t>
            </a:r>
          </a:p>
          <a:p>
            <a:pPr lvl="1"/>
            <a:r>
              <a:rPr lang="en-US" dirty="0" smtClean="0"/>
              <a:t>Industries:</a:t>
            </a:r>
          </a:p>
          <a:p>
            <a:pPr lvl="2"/>
            <a:r>
              <a:rPr lang="en-US" dirty="0" smtClean="0"/>
              <a:t>Textiles</a:t>
            </a:r>
          </a:p>
          <a:p>
            <a:pPr lvl="2"/>
            <a:r>
              <a:rPr lang="en-US" dirty="0" smtClean="0"/>
              <a:t>Mining</a:t>
            </a:r>
          </a:p>
          <a:p>
            <a:pPr lvl="2"/>
            <a:r>
              <a:rPr lang="en-US" dirty="0" smtClean="0"/>
              <a:t>Thought women could adapt to factories better than men.</a:t>
            </a:r>
          </a:p>
          <a:p>
            <a:pPr lvl="1"/>
            <a:r>
              <a:rPr lang="en-US" dirty="0" smtClean="0"/>
              <a:t>Easier to manage</a:t>
            </a:r>
          </a:p>
          <a:p>
            <a:r>
              <a:rPr lang="en-US" dirty="0" smtClean="0"/>
              <a:t>Burdens</a:t>
            </a:r>
          </a:p>
          <a:p>
            <a:pPr lvl="1"/>
            <a:r>
              <a:rPr lang="en-US" dirty="0" smtClean="0"/>
              <a:t>Out of home for 12 or more hours a day</a:t>
            </a:r>
          </a:p>
          <a:p>
            <a:pPr lvl="2"/>
            <a:r>
              <a:rPr lang="en-US" dirty="0" smtClean="0"/>
              <a:t>Had to feed families and clean still</a:t>
            </a:r>
          </a:p>
          <a:p>
            <a:pPr lvl="1"/>
            <a:r>
              <a:rPr lang="en-US" dirty="0" smtClean="0"/>
              <a:t>Coped with problems of sickness and injury</a:t>
            </a:r>
          </a:p>
          <a:p>
            <a:r>
              <a:rPr lang="en-US" dirty="0" smtClean="0"/>
              <a:t>1830s and 1840s- laws passed to shorten workday.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13" y="1295399"/>
            <a:ext cx="6939987" cy="421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0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1518</TotalTime>
  <Words>245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Industrial Revolution</vt:lpstr>
      <vt:lpstr>Origins of the Industrial Revolution</vt:lpstr>
      <vt:lpstr>New Inventions</vt:lpstr>
      <vt:lpstr>Working Conditions</vt:lpstr>
      <vt:lpstr>Child Labor</vt:lpstr>
      <vt:lpstr>PowerPoint Presentation</vt:lpstr>
      <vt:lpstr>Women’s Labor</vt:lpstr>
      <vt:lpstr>PowerPoint Presentation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WCSD</dc:creator>
  <cp:lastModifiedBy>WCSD</cp:lastModifiedBy>
  <cp:revision>17</cp:revision>
  <dcterms:created xsi:type="dcterms:W3CDTF">2015-01-12T15:38:44Z</dcterms:created>
  <dcterms:modified xsi:type="dcterms:W3CDTF">2015-02-05T16:20:19Z</dcterms:modified>
</cp:coreProperties>
</file>