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89CA40-3091-4256-B29D-EB2521F2607D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0A3673-0B5F-4C96-99F6-0774004308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Kingdom on the Nile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4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Statues</a:t>
            </a:r>
          </a:p>
          <a:p>
            <a:r>
              <a:rPr lang="en-US" dirty="0" smtClean="0"/>
              <a:t>Wall paintings</a:t>
            </a:r>
          </a:p>
          <a:p>
            <a:r>
              <a:rPr lang="en-US" dirty="0" smtClean="0"/>
              <a:t>Temple carvings</a:t>
            </a:r>
          </a:p>
          <a:p>
            <a:r>
              <a:rPr lang="en-US" dirty="0" smtClean="0"/>
              <a:t>Depicted everyday life, trade, farming, family life, or religious ceremonies.</a:t>
            </a:r>
          </a:p>
          <a:p>
            <a:endParaRPr lang="en-US" dirty="0"/>
          </a:p>
          <a:p>
            <a:r>
              <a:rPr lang="en-US" dirty="0" smtClean="0"/>
              <a:t>Literature included hymns, prayers, proverbs, and love poems.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and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Surrounded by desert which protected from invasion.</a:t>
            </a:r>
          </a:p>
          <a:p>
            <a:r>
              <a:rPr lang="en-US" dirty="0" smtClean="0"/>
              <a:t>Limited where people could settle.</a:t>
            </a:r>
          </a:p>
          <a:p>
            <a:r>
              <a:rPr lang="en-US" dirty="0" smtClean="0"/>
              <a:t>Nile river becomes very important.</a:t>
            </a:r>
          </a:p>
          <a:p>
            <a:pPr lvl="1"/>
            <a:r>
              <a:rPr lang="en-US" dirty="0" smtClean="0"/>
              <a:t>“Black Land” – 10 miles across</a:t>
            </a:r>
          </a:p>
          <a:p>
            <a:pPr lvl="1"/>
            <a:r>
              <a:rPr lang="en-US" dirty="0" smtClean="0"/>
              <a:t>“Red Land” – Everywhere else</a:t>
            </a:r>
          </a:p>
          <a:p>
            <a:pPr lvl="1"/>
            <a:r>
              <a:rPr lang="en-US" dirty="0" smtClean="0"/>
              <a:t>Farmers grow Flax which is used for clothing</a:t>
            </a:r>
          </a:p>
          <a:p>
            <a:r>
              <a:rPr lang="en-US" dirty="0" smtClean="0"/>
              <a:t>Steady yearly flooding</a:t>
            </a:r>
          </a:p>
          <a:p>
            <a:pPr lvl="1"/>
            <a:r>
              <a:rPr lang="en-US" dirty="0" smtClean="0"/>
              <a:t>Built dikes and ditches to trap water and store it during the dry season.</a:t>
            </a:r>
          </a:p>
          <a:p>
            <a:pPr lvl="1"/>
            <a:r>
              <a:rPr lang="en-US" dirty="0" smtClean="0"/>
              <a:t>Major irrigation systems were a similarity between Egypt and Mesopotamia to help citizens.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0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Egypt</a:t>
            </a:r>
          </a:p>
          <a:p>
            <a:pPr lvl="1"/>
            <a:r>
              <a:rPr lang="en-US" dirty="0" smtClean="0"/>
              <a:t>Further south</a:t>
            </a:r>
          </a:p>
          <a:p>
            <a:r>
              <a:rPr lang="en-US" dirty="0" smtClean="0"/>
              <a:t>Lower Egypt</a:t>
            </a:r>
          </a:p>
          <a:p>
            <a:pPr lvl="1"/>
            <a:r>
              <a:rPr lang="en-US" dirty="0" smtClean="0"/>
              <a:t>Further north where the Nile becomes a delta.</a:t>
            </a:r>
          </a:p>
          <a:p>
            <a:pPr lvl="1"/>
            <a:endParaRPr lang="en-US" dirty="0"/>
          </a:p>
          <a:p>
            <a:r>
              <a:rPr lang="en-US" dirty="0" smtClean="0"/>
              <a:t>Two united under king Menes</a:t>
            </a:r>
          </a:p>
          <a:p>
            <a:pPr lvl="1"/>
            <a:r>
              <a:rPr lang="en-US" dirty="0" smtClean="0"/>
              <a:t>3100 BC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of Egypt generally remained united even with change of kings (later called pharaohs).</a:t>
            </a:r>
          </a:p>
          <a:p>
            <a:r>
              <a:rPr lang="en-US" dirty="0" smtClean="0"/>
              <a:t>Strong central government</a:t>
            </a:r>
          </a:p>
          <a:p>
            <a:pPr lvl="1"/>
            <a:r>
              <a:rPr lang="en-US" dirty="0" smtClean="0"/>
              <a:t>Used a bureaucracy- system of government that includes departments and levels of authority.</a:t>
            </a:r>
          </a:p>
          <a:p>
            <a:r>
              <a:rPr lang="en-US" dirty="0" smtClean="0"/>
              <a:t>Built the pyramids</a:t>
            </a:r>
          </a:p>
          <a:p>
            <a:pPr lvl="1"/>
            <a:r>
              <a:rPr lang="en-US" dirty="0" smtClean="0"/>
              <a:t>Surround city of Memphis (first capital of Egypt)</a:t>
            </a:r>
          </a:p>
          <a:p>
            <a:pPr lvl="1"/>
            <a:r>
              <a:rPr lang="en-US" dirty="0" smtClean="0"/>
              <a:t>Present day Giza</a:t>
            </a:r>
          </a:p>
          <a:p>
            <a:pPr lvl="1"/>
            <a:r>
              <a:rPr lang="en-US" dirty="0" smtClean="0"/>
              <a:t>Tombs</a:t>
            </a:r>
          </a:p>
          <a:p>
            <a:pPr lvl="2"/>
            <a:r>
              <a:rPr lang="en-US" dirty="0" smtClean="0"/>
              <a:t>Show belief in afterlife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84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Turbulent time</a:t>
            </a:r>
          </a:p>
          <a:p>
            <a:pPr lvl="1"/>
            <a:r>
              <a:rPr lang="en-US" dirty="0" smtClean="0"/>
              <a:t>Irregularity with Nile not rising as regularly.</a:t>
            </a:r>
          </a:p>
          <a:p>
            <a:pPr lvl="1"/>
            <a:r>
              <a:rPr lang="en-US" dirty="0" smtClean="0"/>
              <a:t>Corruption and rebellions</a:t>
            </a:r>
          </a:p>
          <a:p>
            <a:pPr lvl="1"/>
            <a:r>
              <a:rPr lang="en-US" dirty="0" smtClean="0"/>
              <a:t>Foreign invaders Hyksos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9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powerful during this time period</a:t>
            </a:r>
          </a:p>
          <a:p>
            <a:r>
              <a:rPr lang="en-US" dirty="0" smtClean="0"/>
              <a:t>Strong rulers</a:t>
            </a:r>
          </a:p>
          <a:p>
            <a:pPr lvl="1"/>
            <a:r>
              <a:rPr lang="en-US" dirty="0" smtClean="0"/>
              <a:t>First female- Hatshepsut</a:t>
            </a:r>
          </a:p>
          <a:p>
            <a:pPr lvl="2"/>
            <a:r>
              <a:rPr lang="en-US" dirty="0" smtClean="0"/>
              <a:t>Encouraged trade across Africa and Mediterranean</a:t>
            </a:r>
          </a:p>
          <a:p>
            <a:pPr lvl="1"/>
            <a:r>
              <a:rPr lang="en-US" dirty="0" smtClean="0"/>
              <a:t>Thutmose III</a:t>
            </a:r>
          </a:p>
          <a:p>
            <a:pPr lvl="2"/>
            <a:r>
              <a:rPr lang="en-US" dirty="0" smtClean="0"/>
              <a:t>Stepson of Hatshepsut</a:t>
            </a:r>
          </a:p>
          <a:p>
            <a:pPr lvl="2"/>
            <a:r>
              <a:rPr lang="en-US" dirty="0" smtClean="0"/>
              <a:t>Stretched Egypt’s borders</a:t>
            </a:r>
          </a:p>
          <a:p>
            <a:pPr lvl="1"/>
            <a:r>
              <a:rPr lang="en-US" dirty="0" smtClean="0"/>
              <a:t>Ramses II</a:t>
            </a:r>
          </a:p>
          <a:p>
            <a:pPr lvl="2"/>
            <a:r>
              <a:rPr lang="en-US" dirty="0" smtClean="0"/>
              <a:t>One of most well-known</a:t>
            </a:r>
          </a:p>
          <a:p>
            <a:pPr lvl="2"/>
            <a:r>
              <a:rPr lang="en-US" dirty="0" smtClean="0"/>
              <a:t>Stretched borders as far as Syria</a:t>
            </a:r>
          </a:p>
          <a:p>
            <a:r>
              <a:rPr lang="en-US" dirty="0" smtClean="0"/>
              <a:t>Decline was result of invaders over time.</a:t>
            </a:r>
          </a:p>
          <a:p>
            <a:pPr lvl="1"/>
            <a:r>
              <a:rPr lang="en-US" dirty="0" smtClean="0"/>
              <a:t>Assyrians, Persians, Greeks, and Romans.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5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Polytheistic</a:t>
            </a:r>
          </a:p>
          <a:p>
            <a:pPr lvl="1"/>
            <a:r>
              <a:rPr lang="en-US" dirty="0" smtClean="0"/>
              <a:t>Re- Sun God</a:t>
            </a:r>
          </a:p>
          <a:p>
            <a:pPr lvl="1"/>
            <a:r>
              <a:rPr lang="en-US" dirty="0" smtClean="0"/>
              <a:t>Osiris &amp; Isis- Husband and wife according to mythology</a:t>
            </a:r>
          </a:p>
          <a:p>
            <a:pPr lvl="2"/>
            <a:r>
              <a:rPr lang="en-US" dirty="0" smtClean="0"/>
              <a:t>Osiris- God of the Nile and first taught women to care about children.</a:t>
            </a:r>
          </a:p>
          <a:p>
            <a:r>
              <a:rPr lang="en-US" dirty="0" smtClean="0"/>
              <a:t>After-life</a:t>
            </a:r>
          </a:p>
          <a:p>
            <a:pPr lvl="1"/>
            <a:r>
              <a:rPr lang="en-US" dirty="0" smtClean="0"/>
              <a:t>Similar to Heaven and Hell</a:t>
            </a:r>
          </a:p>
          <a:p>
            <a:pPr lvl="1"/>
            <a:r>
              <a:rPr lang="en-US" dirty="0" smtClean="0"/>
              <a:t>Sinners eaten by crocodile-shaped Eater of Death</a:t>
            </a:r>
          </a:p>
          <a:p>
            <a:pPr lvl="1"/>
            <a:r>
              <a:rPr lang="en-US" dirty="0" smtClean="0"/>
              <a:t>Worthy souls lived forever in Happy Field of Food</a:t>
            </a:r>
          </a:p>
          <a:p>
            <a:pPr lvl="1"/>
            <a:r>
              <a:rPr lang="en-US" dirty="0" smtClean="0"/>
              <a:t>Mummification- preparing dead for afterlife</a:t>
            </a:r>
          </a:p>
          <a:p>
            <a:pPr lvl="1"/>
            <a:r>
              <a:rPr lang="en-US" dirty="0" smtClean="0"/>
              <a:t>Famous King Tut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7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were farmers</a:t>
            </a:r>
          </a:p>
          <a:p>
            <a:r>
              <a:rPr lang="en-US" dirty="0" smtClean="0"/>
              <a:t>Women generally had it better than women elsewhere.</a:t>
            </a:r>
          </a:p>
          <a:p>
            <a:pPr lvl="1"/>
            <a:r>
              <a:rPr lang="en-US" dirty="0" smtClean="0"/>
              <a:t>Could inherit property, enter into business deals, buy and sell goods, go to court, and obtain a divorce.</a:t>
            </a:r>
          </a:p>
          <a:p>
            <a:pPr lvl="1"/>
            <a:r>
              <a:rPr lang="en-US" dirty="0" smtClean="0"/>
              <a:t>Still could NOT participate in government though.</a:t>
            </a:r>
          </a:p>
          <a:p>
            <a:pPr lvl="1"/>
            <a:r>
              <a:rPr lang="en-US" dirty="0" smtClean="0"/>
              <a:t>Generally had different roles but were not confined to the home. </a:t>
            </a:r>
          </a:p>
          <a:p>
            <a:r>
              <a:rPr lang="en-US" dirty="0" smtClean="0"/>
              <a:t>Hierarchy </a:t>
            </a:r>
          </a:p>
          <a:p>
            <a:pPr lvl="1"/>
            <a:r>
              <a:rPr lang="en-US" dirty="0" smtClean="0"/>
              <a:t>Pharaoh</a:t>
            </a:r>
          </a:p>
          <a:p>
            <a:pPr lvl="1"/>
            <a:r>
              <a:rPr lang="en-US" dirty="0" smtClean="0"/>
              <a:t>government official</a:t>
            </a:r>
          </a:p>
          <a:p>
            <a:pPr lvl="1"/>
            <a:r>
              <a:rPr lang="en-US" smtClean="0"/>
              <a:t>Scribe</a:t>
            </a:r>
          </a:p>
          <a:p>
            <a:pPr lvl="1"/>
            <a:r>
              <a:rPr lang="en-US" smtClean="0"/>
              <a:t>peasant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3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Hieroglyphics</a:t>
            </a:r>
          </a:p>
          <a:p>
            <a:pPr lvl="1"/>
            <a:r>
              <a:rPr lang="en-US" dirty="0" smtClean="0"/>
              <a:t>Hieratic writing</a:t>
            </a:r>
          </a:p>
          <a:p>
            <a:pPr lvl="1"/>
            <a:r>
              <a:rPr lang="en-US" dirty="0" smtClean="0"/>
              <a:t>Rosetta Stone</a:t>
            </a:r>
          </a:p>
          <a:p>
            <a:pPr lvl="2"/>
            <a:r>
              <a:rPr lang="en-US" dirty="0" smtClean="0"/>
              <a:t>Stone with writing deciphered by Jean Champollion in 1800s.</a:t>
            </a:r>
          </a:p>
          <a:p>
            <a:r>
              <a:rPr lang="en-US" dirty="0" smtClean="0"/>
              <a:t>Science and Mathematics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Mathematics developed because of need to calculate flooding.</a:t>
            </a:r>
          </a:p>
          <a:p>
            <a:pPr lvl="1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performed surgical operations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72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5102</TotalTime>
  <Words>424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Kingdom on the Nile</vt:lpstr>
      <vt:lpstr>Geography</vt:lpstr>
      <vt:lpstr>Two Regions</vt:lpstr>
      <vt:lpstr>Old Kingdom</vt:lpstr>
      <vt:lpstr>Middle Kingdom</vt:lpstr>
      <vt:lpstr>New Kingdom</vt:lpstr>
      <vt:lpstr>Religion</vt:lpstr>
      <vt:lpstr>Society</vt:lpstr>
      <vt:lpstr>Learning</vt:lpstr>
      <vt:lpstr>Arts and Literature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on the Nile</dc:title>
  <dc:creator>WCSD</dc:creator>
  <cp:lastModifiedBy>WCSD</cp:lastModifiedBy>
  <cp:revision>14</cp:revision>
  <dcterms:created xsi:type="dcterms:W3CDTF">2014-09-12T02:03:08Z</dcterms:created>
  <dcterms:modified xsi:type="dcterms:W3CDTF">2014-09-15T15:05:41Z</dcterms:modified>
</cp:coreProperties>
</file>