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5373-C27C-4F73-9BDE-AFC33D836735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3700-16DB-4980-AFA5-3477FACD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7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5373-C27C-4F73-9BDE-AFC33D836735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3700-16DB-4980-AFA5-3477FACD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1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5373-C27C-4F73-9BDE-AFC33D836735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3700-16DB-4980-AFA5-3477FACD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9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5373-C27C-4F73-9BDE-AFC33D836735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3700-16DB-4980-AFA5-3477FACD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0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5373-C27C-4F73-9BDE-AFC33D836735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3700-16DB-4980-AFA5-3477FACD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6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5373-C27C-4F73-9BDE-AFC33D836735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3700-16DB-4980-AFA5-3477FACD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6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5373-C27C-4F73-9BDE-AFC33D836735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3700-16DB-4980-AFA5-3477FACD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0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5373-C27C-4F73-9BDE-AFC33D836735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3700-16DB-4980-AFA5-3477FACD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5373-C27C-4F73-9BDE-AFC33D836735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3700-16DB-4980-AFA5-3477FACD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7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5373-C27C-4F73-9BDE-AFC33D836735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3700-16DB-4980-AFA5-3477FACD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0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5373-C27C-4F73-9BDE-AFC33D836735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3700-16DB-4980-AFA5-3477FACD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3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95373-C27C-4F73-9BDE-AFC33D836735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73700-16DB-4980-AFA5-3477FACD7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Muslim Civilizations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9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Muhammad- Born in Mecca (crossroads center)</a:t>
            </a:r>
          </a:p>
          <a:p>
            <a:pPr lvl="1"/>
            <a:r>
              <a:rPr lang="en-US" dirty="0" smtClean="0"/>
              <a:t>At 40, hears the angel Gabriel telling him to become the messenger of God.</a:t>
            </a:r>
          </a:p>
          <a:p>
            <a:pPr lvl="2"/>
            <a:r>
              <a:rPr lang="en-US" dirty="0" smtClean="0"/>
              <a:t>Devoted life to spreading Islam (“to submit to God”)</a:t>
            </a:r>
          </a:p>
          <a:p>
            <a:pPr lvl="2"/>
            <a:r>
              <a:rPr lang="en-US" dirty="0" smtClean="0"/>
              <a:t>Run out of Mecca and travels to </a:t>
            </a:r>
            <a:r>
              <a:rPr lang="en-US" dirty="0" err="1" smtClean="0"/>
              <a:t>Yathrib</a:t>
            </a:r>
            <a:r>
              <a:rPr lang="en-US" dirty="0" smtClean="0"/>
              <a:t> (Renamed Medina)</a:t>
            </a:r>
          </a:p>
          <a:p>
            <a:pPr lvl="3"/>
            <a:r>
              <a:rPr lang="en-US" dirty="0" smtClean="0"/>
              <a:t>First year of the Muslim calendar (622 A.D.)</a:t>
            </a:r>
          </a:p>
          <a:p>
            <a:pPr lvl="3"/>
            <a:r>
              <a:rPr lang="en-US" dirty="0" smtClean="0"/>
              <a:t>Becomes a political and religious leader in Medina</a:t>
            </a:r>
          </a:p>
          <a:p>
            <a:pPr lvl="3"/>
            <a:r>
              <a:rPr lang="en-US" dirty="0" smtClean="0"/>
              <a:t>Many convert to Islam which creates hostility with Mecca</a:t>
            </a:r>
          </a:p>
          <a:p>
            <a:pPr lvl="4"/>
            <a:r>
              <a:rPr lang="en-US" dirty="0" smtClean="0"/>
              <a:t>Muhammad defeated the </a:t>
            </a:r>
            <a:r>
              <a:rPr lang="en-US" dirty="0" err="1" smtClean="0"/>
              <a:t>Meccans</a:t>
            </a:r>
            <a:r>
              <a:rPr lang="en-US" dirty="0" smtClean="0"/>
              <a:t> in battle and destroyed the idols of Kaaba.</a:t>
            </a:r>
          </a:p>
          <a:p>
            <a:pPr lvl="5"/>
            <a:r>
              <a:rPr lang="en-US" dirty="0" smtClean="0"/>
              <a:t>Spares the lives of the people in the city.</a:t>
            </a:r>
          </a:p>
          <a:p>
            <a:pPr lvl="1"/>
            <a:r>
              <a:rPr lang="en-US" dirty="0" smtClean="0"/>
              <a:t>Dies in 632 A.D.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7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of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Qur’an (Koran)</a:t>
            </a:r>
          </a:p>
          <a:p>
            <a:r>
              <a:rPr lang="en-US" dirty="0" smtClean="0"/>
              <a:t>5 Pillars</a:t>
            </a:r>
          </a:p>
          <a:p>
            <a:pPr lvl="1"/>
            <a:r>
              <a:rPr lang="en-US" dirty="0" smtClean="0"/>
              <a:t>Declaration of Faith</a:t>
            </a:r>
          </a:p>
          <a:p>
            <a:pPr lvl="1"/>
            <a:r>
              <a:rPr lang="en-US" dirty="0" smtClean="0"/>
              <a:t>Daily Prayer (5 times a day facing Mecca)</a:t>
            </a:r>
          </a:p>
          <a:p>
            <a:pPr lvl="1"/>
            <a:r>
              <a:rPr lang="en-US" dirty="0" smtClean="0"/>
              <a:t>Alms for the Poor</a:t>
            </a:r>
          </a:p>
          <a:p>
            <a:pPr lvl="1"/>
            <a:r>
              <a:rPr lang="en-US" dirty="0" smtClean="0"/>
              <a:t>Fast During Ramadan</a:t>
            </a:r>
          </a:p>
          <a:p>
            <a:pPr lvl="1"/>
            <a:r>
              <a:rPr lang="en-US" dirty="0" smtClean="0"/>
              <a:t>Hajj (Pilgrimage to Mecca)</a:t>
            </a:r>
          </a:p>
          <a:p>
            <a:r>
              <a:rPr lang="en-US" dirty="0" smtClean="0"/>
              <a:t>“People of the Book”</a:t>
            </a:r>
          </a:p>
          <a:p>
            <a:r>
              <a:rPr lang="en-US" dirty="0" smtClean="0"/>
              <a:t>Sharia (Islamic Law)</a:t>
            </a:r>
          </a:p>
        </p:txBody>
      </p:sp>
    </p:spTree>
    <p:extLst>
      <p:ext uri="{BB962C8B-B14F-4D97-AF65-F5344CB8AC3E}">
        <p14:creationId xmlns:p14="http://schemas.microsoft.com/office/powerpoint/2010/main" val="132553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Spread of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Jihad (religious </a:t>
            </a:r>
            <a:r>
              <a:rPr lang="en-US" dirty="0"/>
              <a:t>w</a:t>
            </a:r>
            <a:r>
              <a:rPr lang="en-US" dirty="0" smtClean="0"/>
              <a:t>ar)</a:t>
            </a:r>
          </a:p>
          <a:p>
            <a:pPr lvl="1"/>
            <a:r>
              <a:rPr lang="en-US" dirty="0" smtClean="0"/>
              <a:t>Two types</a:t>
            </a:r>
          </a:p>
          <a:p>
            <a:pPr lvl="2"/>
            <a:r>
              <a:rPr lang="en-US" dirty="0" smtClean="0"/>
              <a:t>Greater- Internal struggle to live better life</a:t>
            </a:r>
          </a:p>
          <a:p>
            <a:pPr lvl="2"/>
            <a:r>
              <a:rPr lang="en-US" dirty="0" smtClean="0"/>
              <a:t>Lesser- Holy war</a:t>
            </a:r>
          </a:p>
          <a:p>
            <a:pPr lvl="3"/>
            <a:r>
              <a:rPr lang="en-US" dirty="0" smtClean="0"/>
              <a:t>Forced people to convert except for “People of the Book”</a:t>
            </a:r>
          </a:p>
          <a:p>
            <a:pPr lvl="4"/>
            <a:r>
              <a:rPr lang="en-US" dirty="0" smtClean="0"/>
              <a:t>However, non-Muslims were taxed</a:t>
            </a:r>
          </a:p>
          <a:p>
            <a:r>
              <a:rPr lang="en-US" dirty="0" smtClean="0"/>
              <a:t>Orthodox Caliphate (632-661 AD)</a:t>
            </a:r>
          </a:p>
          <a:p>
            <a:pPr lvl="1"/>
            <a:r>
              <a:rPr lang="en-US" dirty="0" smtClean="0"/>
              <a:t>First 4 Caliphs (replacements for Muhammad) had spent time with Muhammad (all assassinated)</a:t>
            </a:r>
          </a:p>
          <a:p>
            <a:pPr lvl="1"/>
            <a:r>
              <a:rPr lang="en-US" dirty="0" smtClean="0"/>
              <a:t>Who would replace? Descendent of Muhammad?</a:t>
            </a:r>
          </a:p>
          <a:p>
            <a:pPr lvl="2"/>
            <a:r>
              <a:rPr lang="en-US" dirty="0" smtClean="0"/>
              <a:t>Shiites- must be descendent of Ali (Muhammad’s son)</a:t>
            </a:r>
          </a:p>
          <a:p>
            <a:pPr lvl="2"/>
            <a:r>
              <a:rPr lang="en-US" dirty="0" smtClean="0"/>
              <a:t>Sunni- does not have to be a descendent of Muhammad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Caliph- Umayyad Caliphate (661-750 AD)</a:t>
            </a:r>
          </a:p>
          <a:p>
            <a:pPr lvl="1"/>
            <a:r>
              <a:rPr lang="en-US" dirty="0" smtClean="0"/>
              <a:t>Invades Spain in 711</a:t>
            </a:r>
          </a:p>
          <a:p>
            <a:pPr lvl="2"/>
            <a:r>
              <a:rPr lang="en-US" dirty="0" smtClean="0"/>
              <a:t>Pushed out of France</a:t>
            </a:r>
          </a:p>
          <a:p>
            <a:pPr lvl="1"/>
            <a:r>
              <a:rPr lang="en-US" dirty="0" smtClean="0"/>
              <a:t>Invades India in 712</a:t>
            </a:r>
          </a:p>
          <a:p>
            <a:r>
              <a:rPr lang="en-US" dirty="0" smtClean="0"/>
              <a:t>Abbasid Caliphate (750-1258 AD)</a:t>
            </a:r>
          </a:p>
          <a:p>
            <a:pPr lvl="1"/>
            <a:r>
              <a:rPr lang="en-US" dirty="0" smtClean="0"/>
              <a:t>Spread Islam outside of Middle East to south and southeast 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91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Muslim Civilization’s Golden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 very advanced in the areas of </a:t>
            </a:r>
          </a:p>
          <a:p>
            <a:pPr lvl="1"/>
            <a:r>
              <a:rPr lang="en-US" dirty="0" smtClean="0"/>
              <a:t>Mathematics</a:t>
            </a:r>
          </a:p>
          <a:p>
            <a:pPr lvl="1"/>
            <a:r>
              <a:rPr lang="en-US" dirty="0" smtClean="0"/>
              <a:t>Astronomy</a:t>
            </a:r>
          </a:p>
          <a:p>
            <a:pPr lvl="1"/>
            <a:r>
              <a:rPr lang="en-US" dirty="0" smtClean="0"/>
              <a:t>Health</a:t>
            </a:r>
          </a:p>
          <a:p>
            <a:pPr lvl="2"/>
            <a:r>
              <a:rPr lang="en-US" dirty="0" smtClean="0"/>
              <a:t>Learn to quarantine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76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Ottoman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Ottomans</a:t>
            </a:r>
          </a:p>
          <a:p>
            <a:pPr lvl="1"/>
            <a:r>
              <a:rPr lang="en-US" dirty="0" smtClean="0"/>
              <a:t>Turkish-speaking nomadic people from Central Asia</a:t>
            </a:r>
          </a:p>
          <a:p>
            <a:pPr lvl="1"/>
            <a:r>
              <a:rPr lang="en-US" dirty="0" smtClean="0"/>
              <a:t>Janissaries (military force)</a:t>
            </a:r>
          </a:p>
          <a:p>
            <a:pPr lvl="2"/>
            <a:r>
              <a:rPr lang="en-US" dirty="0" smtClean="0"/>
              <a:t>Christian children were made slaves and raised as soldiers</a:t>
            </a:r>
          </a:p>
          <a:p>
            <a:pPr lvl="1"/>
            <a:r>
              <a:rPr lang="en-US" dirty="0" smtClean="0"/>
              <a:t>1300s, the spread across Asia Minor and into Eastern Europe’s Balkan Peninsula</a:t>
            </a:r>
          </a:p>
          <a:p>
            <a:pPr lvl="1"/>
            <a:r>
              <a:rPr lang="en-US" dirty="0" smtClean="0"/>
              <a:t>Take Constantinople in 1453.</a:t>
            </a:r>
          </a:p>
          <a:p>
            <a:pPr lvl="2"/>
            <a:r>
              <a:rPr lang="en-US" dirty="0" smtClean="0"/>
              <a:t>Tolerant of other religions (but had to pay tax)</a:t>
            </a:r>
          </a:p>
          <a:p>
            <a:r>
              <a:rPr lang="en-US" dirty="0" smtClean="0"/>
              <a:t>Suleiman the Magnificent (1520-1566)</a:t>
            </a:r>
          </a:p>
          <a:p>
            <a:pPr lvl="1"/>
            <a:r>
              <a:rPr lang="en-US" dirty="0" smtClean="0"/>
              <a:t>Very successful leader and general</a:t>
            </a:r>
          </a:p>
          <a:p>
            <a:pPr lvl="2"/>
            <a:r>
              <a:rPr lang="en-US" dirty="0" smtClean="0"/>
              <a:t>Modernizes military and creates successful political system</a:t>
            </a:r>
          </a:p>
          <a:p>
            <a:pPr lvl="1"/>
            <a:r>
              <a:rPr lang="en-US" dirty="0" smtClean="0"/>
              <a:t>Extended rule into Middle East, Kurdistan and Georgia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3272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378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Muslim Civilizations</vt:lpstr>
      <vt:lpstr>Rise of Islam</vt:lpstr>
      <vt:lpstr>Teaching of Islam</vt:lpstr>
      <vt:lpstr>Spread of Islam</vt:lpstr>
      <vt:lpstr>Muslim Civilization’s Golden Age</vt:lpstr>
      <vt:lpstr>The Ottoman Empire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 Civilizations</dc:title>
  <dc:creator>WCSD</dc:creator>
  <cp:lastModifiedBy>WCSD</cp:lastModifiedBy>
  <cp:revision>15</cp:revision>
  <dcterms:created xsi:type="dcterms:W3CDTF">2014-12-03T20:19:11Z</dcterms:created>
  <dcterms:modified xsi:type="dcterms:W3CDTF">2014-12-04T17:57:34Z</dcterms:modified>
</cp:coreProperties>
</file>