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4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74D13-0829-4FDC-8455-4BFC7481446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8A42B-EB03-467E-B71E-B3890B914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93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EBchecked/topic/257669/Victor-Raul-Haya-de-la-Torre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Alternate titles: 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Alianza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Popular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Revolucionaria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Americana; American Popular Revolutionary Alliance;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Aprista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Party; Popular Revolutionary American Party</a:t>
            </a:r>
          </a:p>
          <a:p>
            <a:pPr fontAlgn="base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APRA,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full 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Alianza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Popular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Revolucionaria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Americana (“Popular Revolutionary American Party”)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 political party founded by 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Víctor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Raúl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Haya de la Torre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(1924), which dominated Peruvian politics for decades. Largely synonymous with the so-called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Aprista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movement, it was dedicated to Latin American unity, the nationalization of foreign-owned enterprises, and an end to the exploitation of Indians. Supported by workers and middle-class liberals, the party wielded significant power, but conservative forces took extraordinary measures to prevent Haya de la Torre from ever gaining the presidency.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A42B-EB03-467E-B71E-B3890B9141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1C4-5561-44AA-B23F-3C6DE8A407E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2E66-F93D-4B94-97E3-FB83595F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7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1C4-5561-44AA-B23F-3C6DE8A407E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2E66-F93D-4B94-97E3-FB83595F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6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1C4-5561-44AA-B23F-3C6DE8A407E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2E66-F93D-4B94-97E3-FB83595F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2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1C4-5561-44AA-B23F-3C6DE8A407E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2E66-F93D-4B94-97E3-FB83595F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3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1C4-5561-44AA-B23F-3C6DE8A407E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2E66-F93D-4B94-97E3-FB83595F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2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1C4-5561-44AA-B23F-3C6DE8A407E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2E66-F93D-4B94-97E3-FB83595F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4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1C4-5561-44AA-B23F-3C6DE8A407E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2E66-F93D-4B94-97E3-FB83595F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3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1C4-5561-44AA-B23F-3C6DE8A407E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2E66-F93D-4B94-97E3-FB83595F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8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1C4-5561-44AA-B23F-3C6DE8A407E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2E66-F93D-4B94-97E3-FB83595F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5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1C4-5561-44AA-B23F-3C6DE8A407E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2E66-F93D-4B94-97E3-FB83595F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5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1C4-5561-44AA-B23F-3C6DE8A407E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2E66-F93D-4B94-97E3-FB83595F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4E1C4-5561-44AA-B23F-3C6DE8A407E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2E66-F93D-4B94-97E3-FB83595F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8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Ideologies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Modern 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4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idely </a:t>
            </a:r>
            <a:r>
              <a:rPr lang="en-US" dirty="0"/>
              <a:t>held belief in the United States that American settlers were destined to expand throughout the continent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Large expansion of territory</a:t>
            </a:r>
          </a:p>
          <a:p>
            <a:pPr lvl="2"/>
            <a:r>
              <a:rPr lang="en-US" dirty="0" smtClean="0"/>
              <a:t>Mexican-American War</a:t>
            </a:r>
          </a:p>
          <a:p>
            <a:pPr lvl="2"/>
            <a:r>
              <a:rPr lang="en-US" dirty="0" smtClean="0"/>
              <a:t>Settlement of the west- Homestead Act</a:t>
            </a:r>
          </a:p>
          <a:p>
            <a:pPr lvl="2"/>
            <a:r>
              <a:rPr lang="en-US" dirty="0" smtClean="0"/>
              <a:t>Conflicts with Native Americans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9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Progressivism (1890s to Depression)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olitical </a:t>
            </a:r>
            <a:r>
              <a:rPr lang="en-US" dirty="0"/>
              <a:t>movement that addresses ideas, impulses, and issues stemming from modernization of American society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Government practices should change as society changes</a:t>
            </a:r>
          </a:p>
          <a:p>
            <a:pPr lvl="1"/>
            <a:r>
              <a:rPr lang="en-US" dirty="0" smtClean="0"/>
              <a:t>Emerged with </a:t>
            </a:r>
            <a:r>
              <a:rPr lang="en-US" dirty="0" smtClean="0"/>
              <a:t>modernization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such as the growth of large corporations and railroads, and fears of corruption in American politics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Impacts</a:t>
            </a:r>
          </a:p>
          <a:p>
            <a:pPr lvl="1"/>
            <a:r>
              <a:rPr lang="en-US" dirty="0" smtClean="0"/>
              <a:t>Education: General public should have good education</a:t>
            </a:r>
          </a:p>
          <a:p>
            <a:pPr lvl="1"/>
            <a:r>
              <a:rPr lang="en-US" dirty="0" smtClean="0"/>
              <a:t>Trust-busting: Regulating anti-competitive conduct</a:t>
            </a:r>
          </a:p>
          <a:p>
            <a:pPr lvl="1"/>
            <a:r>
              <a:rPr lang="en-US" dirty="0" smtClean="0"/>
              <a:t>Conservationism: Theodore Roosevelt, National Parks</a:t>
            </a:r>
          </a:p>
          <a:p>
            <a:pPr lvl="1"/>
            <a:r>
              <a:rPr lang="en-US" dirty="0" smtClean="0"/>
              <a:t>Muckrakers: investigative journalism for </a:t>
            </a:r>
            <a:r>
              <a:rPr lang="en-US" dirty="0"/>
              <a:t>m</a:t>
            </a:r>
            <a:r>
              <a:rPr lang="en-US" dirty="0" smtClean="0"/>
              <a:t>iddle class</a:t>
            </a:r>
          </a:p>
          <a:p>
            <a:pPr lvl="1"/>
            <a:r>
              <a:rPr lang="en-US" dirty="0" smtClean="0"/>
              <a:t>Progressive 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5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</a:t>
            </a:r>
            <a:r>
              <a:rPr lang="en-US" dirty="0" smtClean="0"/>
              <a:t>orldview </a:t>
            </a:r>
            <a:r>
              <a:rPr lang="en-US" dirty="0"/>
              <a:t>founded on ideas of </a:t>
            </a:r>
            <a:r>
              <a:rPr lang="en-US" dirty="0" smtClean="0"/>
              <a:t>liberty originating its ideas from the Enlightenment and John Locke.</a:t>
            </a:r>
          </a:p>
          <a:p>
            <a:r>
              <a:rPr lang="en-US" dirty="0" smtClean="0"/>
              <a:t>Impacts</a:t>
            </a:r>
          </a:p>
          <a:p>
            <a:pPr lvl="1"/>
            <a:r>
              <a:rPr lang="en-US" dirty="0" smtClean="0"/>
              <a:t>Led to social liberalism (focus on equality)</a:t>
            </a:r>
          </a:p>
          <a:p>
            <a:pPr lvl="1"/>
            <a:r>
              <a:rPr lang="en-US" dirty="0" smtClean="0"/>
              <a:t>Latin </a:t>
            </a:r>
            <a:r>
              <a:rPr lang="en-US" dirty="0"/>
              <a:t>American liberals generally </a:t>
            </a:r>
            <a:r>
              <a:rPr lang="en-US" dirty="0" smtClean="0"/>
              <a:t>emphasized</a:t>
            </a:r>
            <a:r>
              <a:rPr lang="en-US" dirty="0"/>
              <a:t> free trade, private property, and </a:t>
            </a:r>
            <a:r>
              <a:rPr lang="en-US" dirty="0" smtClean="0"/>
              <a:t>anti-clericalism</a:t>
            </a:r>
          </a:p>
          <a:p>
            <a:pPr lvl="1"/>
            <a:r>
              <a:rPr lang="en-US" dirty="0" smtClean="0"/>
              <a:t>Starts a long period of dominance by the Liberal Party in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7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that </a:t>
            </a:r>
            <a:r>
              <a:rPr lang="en-US" dirty="0"/>
              <a:t>involves an individual identifying </a:t>
            </a:r>
            <a:r>
              <a:rPr lang="en-US" dirty="0" smtClean="0"/>
              <a:t>with one's</a:t>
            </a:r>
            <a:r>
              <a:rPr lang="en-US" dirty="0"/>
              <a:t> </a:t>
            </a:r>
            <a:r>
              <a:rPr lang="en-US" dirty="0" smtClean="0"/>
              <a:t>nation. </a:t>
            </a:r>
            <a:endParaRPr lang="en-US" dirty="0"/>
          </a:p>
          <a:p>
            <a:pPr lvl="1"/>
            <a:r>
              <a:rPr lang="en-US" dirty="0" smtClean="0"/>
              <a:t>Emerges with citizenship reform (14</a:t>
            </a:r>
            <a:r>
              <a:rPr lang="en-US" baseline="30000" dirty="0" smtClean="0"/>
              <a:t>th</a:t>
            </a:r>
            <a:r>
              <a:rPr lang="en-US" dirty="0" smtClean="0"/>
              <a:t> and 15</a:t>
            </a:r>
            <a:r>
              <a:rPr lang="en-US" baseline="30000" dirty="0" smtClean="0"/>
              <a:t>th</a:t>
            </a:r>
            <a:r>
              <a:rPr lang="en-US" dirty="0" smtClean="0"/>
              <a:t> Amendments and Indian Citizenship Act, 1924)</a:t>
            </a:r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Helped feed idea of Manifest Destiny</a:t>
            </a:r>
          </a:p>
          <a:p>
            <a:pPr lvl="1"/>
            <a:r>
              <a:rPr lang="en-US" dirty="0" smtClean="0"/>
              <a:t>Spurred industrial growth as people could make something of themselves and created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7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Positivism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Truth can be found through knowledge gained through logical or mathematical treatments.</a:t>
            </a:r>
          </a:p>
          <a:p>
            <a:r>
              <a:rPr lang="en-US" dirty="0" smtClean="0"/>
              <a:t>Developed by </a:t>
            </a:r>
            <a:r>
              <a:rPr lang="en-US" dirty="0" err="1" smtClean="0"/>
              <a:t>Auguste</a:t>
            </a:r>
            <a:r>
              <a:rPr lang="en-US" dirty="0" smtClean="0"/>
              <a:t> Comte</a:t>
            </a:r>
          </a:p>
          <a:p>
            <a:pPr lvl="1"/>
            <a:r>
              <a:rPr lang="en-US" dirty="0" smtClean="0"/>
              <a:t>Followers motto “Love, order and progress”.</a:t>
            </a:r>
            <a:endParaRPr lang="en-US" dirty="0" smtClean="0"/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Brazil national motto “Order and progress”</a:t>
            </a:r>
          </a:p>
          <a:p>
            <a:pPr lvl="2"/>
            <a:r>
              <a:rPr lang="en-US" dirty="0" smtClean="0"/>
              <a:t>Abolished slavery in 1888</a:t>
            </a:r>
          </a:p>
          <a:p>
            <a:pPr lvl="1"/>
            <a:r>
              <a:rPr lang="en-US" dirty="0" smtClean="0"/>
              <a:t>Aided in </a:t>
            </a:r>
            <a:r>
              <a:rPr lang="en-US" dirty="0" err="1" smtClean="0"/>
              <a:t>Porfiriato</a:t>
            </a:r>
            <a:r>
              <a:rPr lang="en-US" dirty="0" smtClean="0"/>
              <a:t> in Mexico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err="1"/>
              <a:t>Porfirio</a:t>
            </a:r>
            <a:r>
              <a:rPr lang="en-US" b="1" dirty="0"/>
              <a:t> </a:t>
            </a:r>
            <a:r>
              <a:rPr lang="en-US" b="1" dirty="0" err="1" smtClean="0"/>
              <a:t>Díaz</a:t>
            </a:r>
            <a:r>
              <a:rPr lang="en-US" b="1" dirty="0"/>
              <a:t> </a:t>
            </a:r>
            <a:r>
              <a:rPr lang="en-US" dirty="0" smtClean="0"/>
              <a:t>regime)</a:t>
            </a:r>
          </a:p>
          <a:p>
            <a:pPr lvl="2"/>
            <a:r>
              <a:rPr lang="en-US" dirty="0" smtClean="0"/>
              <a:t>All major decisions and most minor made by Diaz</a:t>
            </a:r>
          </a:p>
          <a:p>
            <a:pPr lvl="2"/>
            <a:r>
              <a:rPr lang="en-US" dirty="0" smtClean="0"/>
              <a:t>Authoritarian system would allow his superior knowledge to spur economic growth; continued after Diaz died in 1911</a:t>
            </a:r>
          </a:p>
          <a:p>
            <a:pPr lvl="3"/>
            <a:r>
              <a:rPr lang="en-US" dirty="0" smtClean="0"/>
              <a:t>Constitutionalists </a:t>
            </a:r>
            <a:r>
              <a:rPr lang="en-US" dirty="0" smtClean="0"/>
              <a:t>rejected this and fought against it led by </a:t>
            </a:r>
            <a:r>
              <a:rPr lang="en-US" dirty="0" err="1" smtClean="0"/>
              <a:t>Fransisco</a:t>
            </a:r>
            <a:r>
              <a:rPr lang="en-US" dirty="0" smtClean="0"/>
              <a:t> Madero (Became the Apostle of the Revolution)</a:t>
            </a:r>
          </a:p>
          <a:p>
            <a:pPr lvl="4"/>
            <a:r>
              <a:rPr lang="en-US" dirty="0" smtClean="0"/>
              <a:t>Many leaders of the revolution also held positivist ideals as they were educated under </a:t>
            </a:r>
            <a:r>
              <a:rPr lang="en-US" dirty="0" err="1" smtClean="0"/>
              <a:t>Porfiriato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2436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Darwinism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Theory that sought to </a:t>
            </a:r>
            <a:r>
              <a:rPr lang="en-US" dirty="0"/>
              <a:t>apply biological concepts of natural selection and survival of the fittest to sociology and politics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Promoted by </a:t>
            </a:r>
            <a:r>
              <a:rPr lang="en-US" dirty="0"/>
              <a:t>Herbert Spencer (1820-1903), English sociologist and philosopher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nti-philanthropic ideas</a:t>
            </a:r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Imperialism and Colonialism</a:t>
            </a:r>
          </a:p>
          <a:p>
            <a:pPr lvl="1"/>
            <a:r>
              <a:rPr lang="en-US" dirty="0" smtClean="0"/>
              <a:t>Helped economy flourish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2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policy of protecting the interests of native-born or established inhabitants against those of immigrants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Came about after massive flood of immigration</a:t>
            </a:r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Reemergence of the Ku Klux Klan</a:t>
            </a:r>
          </a:p>
          <a:p>
            <a:pPr lvl="1"/>
            <a:r>
              <a:rPr lang="en-US" dirty="0" smtClean="0"/>
              <a:t>Attempts to assimilate or Americanize</a:t>
            </a:r>
          </a:p>
          <a:p>
            <a:pPr lvl="1"/>
            <a:r>
              <a:rPr lang="en-US" dirty="0" smtClean="0"/>
              <a:t>Legislation- </a:t>
            </a:r>
            <a:r>
              <a:rPr lang="en-US" dirty="0" smtClean="0"/>
              <a:t>Chinese Exclusion Act (1882)</a:t>
            </a:r>
          </a:p>
          <a:p>
            <a:pPr lvl="2"/>
            <a:r>
              <a:rPr lang="en-US" dirty="0"/>
              <a:t>The Emergency Quota Act (1921</a:t>
            </a:r>
            <a:r>
              <a:rPr lang="en-US" dirty="0" smtClean="0"/>
              <a:t>), targeted SE Europeans after WWI and Bolshevik Revolution</a:t>
            </a:r>
          </a:p>
          <a:p>
            <a:pPr lvl="2"/>
            <a:r>
              <a:rPr lang="en-US" dirty="0" smtClean="0"/>
              <a:t>Immigration Act (1924), targeted SE Europeans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9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Indigenismo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olitical </a:t>
            </a:r>
            <a:r>
              <a:rPr lang="en-US" dirty="0"/>
              <a:t>ideology in several Latin American countries </a:t>
            </a:r>
            <a:r>
              <a:rPr lang="en-US" dirty="0" smtClean="0"/>
              <a:t>emphasizing </a:t>
            </a:r>
            <a:r>
              <a:rPr lang="en-US" dirty="0"/>
              <a:t>the relation between the nation state and Indigenous minorities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/>
              <a:t>Mexican Revolution of 1911</a:t>
            </a:r>
          </a:p>
          <a:p>
            <a:pPr lvl="2"/>
            <a:r>
              <a:rPr lang="en-US"/>
              <a:t>sought to challenge the standing political and social order</a:t>
            </a:r>
          </a:p>
          <a:p>
            <a:pPr lvl="1"/>
            <a:r>
              <a:rPr lang="en-US" smtClean="0"/>
              <a:t>APRA </a:t>
            </a:r>
            <a:r>
              <a:rPr lang="en-US" dirty="0" smtClean="0"/>
              <a:t>movement in Peru,1924</a:t>
            </a:r>
          </a:p>
          <a:p>
            <a:pPr lvl="2"/>
            <a:r>
              <a:rPr lang="en-US" dirty="0" smtClean="0"/>
              <a:t>Dedicated to </a:t>
            </a:r>
            <a:r>
              <a:rPr lang="en-US" dirty="0"/>
              <a:t>Latin American unity, the nationalization of foreign-owned enterprises, and an end to the exploitation of Indians.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5356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422</Words>
  <Application>Microsoft Office PowerPoint</Application>
  <PresentationFormat>On-screen Show (4:3)</PresentationFormat>
  <Paragraphs>69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New Ideologies</vt:lpstr>
      <vt:lpstr>Manifest Destiny</vt:lpstr>
      <vt:lpstr>Progressivism (1890s to Depression)</vt:lpstr>
      <vt:lpstr>Liberalism</vt:lpstr>
      <vt:lpstr>Nationalism</vt:lpstr>
      <vt:lpstr>Positivism</vt:lpstr>
      <vt:lpstr>Social Darwinism</vt:lpstr>
      <vt:lpstr>Nativism</vt:lpstr>
      <vt:lpstr>“Indigenismo”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Ideologies</dc:title>
  <dc:creator>WCSD</dc:creator>
  <cp:lastModifiedBy>WCSD</cp:lastModifiedBy>
  <cp:revision>35</cp:revision>
  <dcterms:created xsi:type="dcterms:W3CDTF">2014-05-22T15:47:01Z</dcterms:created>
  <dcterms:modified xsi:type="dcterms:W3CDTF">2014-11-30T00:29:56Z</dcterms:modified>
</cp:coreProperties>
</file>