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9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4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8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8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3D5CF-B6BF-42AF-8FFC-E575A49C181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ECFC-36E3-4724-9D9A-F7BD831D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Renaissance and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1500s</a:t>
            </a:r>
          </a:p>
          <a:p>
            <a:r>
              <a:rPr lang="en-US" dirty="0" smtClean="0"/>
              <a:t>Church Abuses</a:t>
            </a:r>
          </a:p>
          <a:p>
            <a:pPr lvl="1"/>
            <a:r>
              <a:rPr lang="en-US" dirty="0" smtClean="0"/>
              <a:t>Popes competing for power with princes</a:t>
            </a:r>
          </a:p>
          <a:p>
            <a:pPr lvl="1"/>
            <a:r>
              <a:rPr lang="en-US" dirty="0" smtClean="0"/>
              <a:t>Fought wars to protect Papal lands</a:t>
            </a:r>
          </a:p>
          <a:p>
            <a:pPr lvl="1"/>
            <a:r>
              <a:rPr lang="en-US" dirty="0" smtClean="0"/>
              <a:t>Fought to expand its own interests</a:t>
            </a:r>
          </a:p>
          <a:p>
            <a:pPr lvl="1"/>
            <a:r>
              <a:rPr lang="en-US" dirty="0" smtClean="0"/>
              <a:t>Indulgences</a:t>
            </a:r>
          </a:p>
        </p:txBody>
      </p:sp>
    </p:spTree>
    <p:extLst>
      <p:ext uri="{BB962C8B-B14F-4D97-AF65-F5344CB8AC3E}">
        <p14:creationId xmlns:p14="http://schemas.microsoft.com/office/powerpoint/2010/main" val="1195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German monk and professor of theology at the University of Wittenberg in Saxony</a:t>
            </a:r>
          </a:p>
          <a:p>
            <a:pPr lvl="1"/>
            <a:r>
              <a:rPr lang="en-US" dirty="0" smtClean="0"/>
              <a:t>Became monk because of a thunderstorm.</a:t>
            </a:r>
          </a:p>
          <a:p>
            <a:pPr lvl="1"/>
            <a:r>
              <a:rPr lang="en-US" dirty="0" smtClean="0"/>
              <a:t>Frederick III (the wise) ruler of Saxony in HRE</a:t>
            </a:r>
          </a:p>
          <a:p>
            <a:pPr lvl="2"/>
            <a:r>
              <a:rPr lang="en-US" dirty="0" smtClean="0"/>
              <a:t>Reason for Luther’s survival and success</a:t>
            </a:r>
          </a:p>
          <a:p>
            <a:pPr lvl="2"/>
            <a:r>
              <a:rPr lang="en-US" dirty="0" smtClean="0"/>
              <a:t>This only happens because of the exact right timing</a:t>
            </a:r>
          </a:p>
          <a:p>
            <a:r>
              <a:rPr lang="en-US" dirty="0" smtClean="0"/>
              <a:t>October 31, 1517 he writes his </a:t>
            </a:r>
            <a:r>
              <a:rPr lang="en-US" u="sng" dirty="0" smtClean="0"/>
              <a:t>95 Theses</a:t>
            </a:r>
            <a:r>
              <a:rPr lang="en-US" dirty="0" smtClean="0"/>
              <a:t>, or arguments against indulgences and other beliefs of the church.</a:t>
            </a:r>
          </a:p>
          <a:p>
            <a:pPr lvl="1"/>
            <a:r>
              <a:rPr lang="en-US" dirty="0" smtClean="0"/>
              <a:t>Saved by faith</a:t>
            </a:r>
          </a:p>
          <a:p>
            <a:pPr lvl="1"/>
            <a:r>
              <a:rPr lang="en-US" dirty="0" smtClean="0"/>
              <a:t>Pope had no authority to release souls from purgatory.</a:t>
            </a:r>
          </a:p>
          <a:p>
            <a:pPr lvl="1"/>
            <a:r>
              <a:rPr lang="en-US" dirty="0" smtClean="0"/>
              <a:t>Posts on the door of Wittenberg’s All Saints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Charles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Charles V becomes HR Emperor (Martin Luther’s beliefs are becoming a problem)</a:t>
            </a:r>
          </a:p>
          <a:p>
            <a:pPr lvl="1"/>
            <a:r>
              <a:rPr lang="en-US" dirty="0" smtClean="0"/>
              <a:t>Pope Leo X excommunicates Luther after giving him a chance to repent.</a:t>
            </a:r>
          </a:p>
          <a:p>
            <a:r>
              <a:rPr lang="en-US" dirty="0" smtClean="0"/>
              <a:t>Diet (a council) of Worms, 1521</a:t>
            </a:r>
          </a:p>
          <a:p>
            <a:pPr lvl="1"/>
            <a:r>
              <a:rPr lang="en-US" dirty="0" smtClean="0"/>
              <a:t>Martin Luther invited (given a safe conduct pass)</a:t>
            </a:r>
          </a:p>
          <a:p>
            <a:pPr lvl="2"/>
            <a:r>
              <a:rPr lang="en-US" dirty="0" smtClean="0"/>
              <a:t>Thought he would get to defend his beliefs</a:t>
            </a:r>
          </a:p>
          <a:p>
            <a:pPr lvl="3"/>
            <a:r>
              <a:rPr lang="en-US" dirty="0" smtClean="0"/>
              <a:t>Instead, it is more of a plan to stop him.</a:t>
            </a:r>
          </a:p>
          <a:p>
            <a:pPr lvl="2"/>
            <a:r>
              <a:rPr lang="en-US" dirty="0" smtClean="0"/>
              <a:t>Edict of Worms</a:t>
            </a:r>
          </a:p>
          <a:p>
            <a:pPr lvl="3"/>
            <a:r>
              <a:rPr lang="en-US" dirty="0" smtClean="0"/>
              <a:t>Declares Martin Luther a heretic (others had been burned)</a:t>
            </a:r>
          </a:p>
          <a:p>
            <a:pPr lvl="4"/>
            <a:r>
              <a:rPr lang="en-US" dirty="0" smtClean="0"/>
              <a:t>Able to escape b/c it has to be written up by a committee.</a:t>
            </a:r>
          </a:p>
          <a:p>
            <a:pPr lvl="4"/>
            <a:r>
              <a:rPr lang="en-US" dirty="0" smtClean="0"/>
              <a:t>Escapes back to Saxony where he is protected by Frederick III</a:t>
            </a:r>
          </a:p>
          <a:p>
            <a:pPr lvl="5"/>
            <a:r>
              <a:rPr lang="en-US" dirty="0" smtClean="0"/>
              <a:t>Princes like Luther because they are sick of the church being run like a monarch or business.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Catholics vs. Protestants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Catholic Views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Free Will- behavior determines afterlife</a:t>
            </a:r>
          </a:p>
          <a:p>
            <a:r>
              <a:rPr lang="en-US" dirty="0" smtClean="0"/>
              <a:t>Salvation needs faith and works</a:t>
            </a:r>
          </a:p>
          <a:p>
            <a:r>
              <a:rPr lang="en-US" dirty="0" smtClean="0"/>
              <a:t>Religious Authority- Bible, church councils, pope, &amp; church fathers.</a:t>
            </a:r>
          </a:p>
          <a:p>
            <a:r>
              <a:rPr lang="en-US" dirty="0" smtClean="0"/>
              <a:t>7 sacraments- baptism, penance, Eucharist, confirmation, matrimony, holy orders, extreme unction (last rights.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Protestant Views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Some pre-destined for salvation (most free will)</a:t>
            </a:r>
          </a:p>
          <a:p>
            <a:r>
              <a:rPr lang="en-US" dirty="0" smtClean="0"/>
              <a:t>Salvation comes through Faith alone</a:t>
            </a:r>
          </a:p>
          <a:p>
            <a:r>
              <a:rPr lang="en-US" dirty="0" smtClean="0"/>
              <a:t>Religious Authority- Bible alone</a:t>
            </a:r>
          </a:p>
          <a:p>
            <a:r>
              <a:rPr lang="en-US" dirty="0" smtClean="0"/>
              <a:t>2 sacraments- baptism and Eucharist (communion)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Lutheranism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Successful because of the right time &amp; place.</a:t>
            </a:r>
          </a:p>
          <a:p>
            <a:r>
              <a:rPr lang="en-US" dirty="0" smtClean="0"/>
              <a:t>3 major reasons:</a:t>
            </a:r>
          </a:p>
          <a:p>
            <a:pPr lvl="1"/>
            <a:r>
              <a:rPr lang="en-US" dirty="0" smtClean="0"/>
              <a:t>Religious</a:t>
            </a:r>
          </a:p>
          <a:p>
            <a:pPr lvl="2"/>
            <a:r>
              <a:rPr lang="en-US" dirty="0" smtClean="0"/>
              <a:t>Catholic church had become an institution</a:t>
            </a:r>
          </a:p>
          <a:p>
            <a:pPr lvl="3"/>
            <a:r>
              <a:rPr lang="en-US" dirty="0" smtClean="0"/>
              <a:t>Didn’t meet spiritual needs</a:t>
            </a:r>
          </a:p>
          <a:p>
            <a:pPr lvl="1"/>
            <a:r>
              <a:rPr lang="en-US" dirty="0" smtClean="0"/>
              <a:t>Political</a:t>
            </a:r>
          </a:p>
          <a:p>
            <a:pPr lvl="2"/>
            <a:r>
              <a:rPr lang="en-US" dirty="0" smtClean="0"/>
              <a:t>Luther supported secular authority over religious leaders</a:t>
            </a:r>
          </a:p>
          <a:p>
            <a:pPr lvl="3"/>
            <a:r>
              <a:rPr lang="en-US" dirty="0" smtClean="0"/>
              <a:t>“Give to Caesar what is Caesar’s.”</a:t>
            </a:r>
          </a:p>
          <a:p>
            <a:pPr lvl="1"/>
            <a:r>
              <a:rPr lang="en-US" dirty="0" smtClean="0"/>
              <a:t>Economic</a:t>
            </a:r>
          </a:p>
          <a:p>
            <a:pPr lvl="2"/>
            <a:r>
              <a:rPr lang="en-US" dirty="0" smtClean="0"/>
              <a:t>Catholic church owned a lot of land (through wills)</a:t>
            </a:r>
          </a:p>
          <a:p>
            <a:pPr lvl="3"/>
            <a:r>
              <a:rPr lang="en-US" dirty="0" smtClean="0"/>
              <a:t>Territory becomes Lutheran, people no longer leave land to church</a:t>
            </a:r>
          </a:p>
          <a:p>
            <a:pPr lvl="3"/>
            <a:r>
              <a:rPr lang="en-US" dirty="0" smtClean="0"/>
              <a:t>German Princes confiscate Catholic land</a:t>
            </a:r>
          </a:p>
          <a:p>
            <a:r>
              <a:rPr lang="en-US" dirty="0" smtClean="0"/>
              <a:t>Breaks up into different denominations </a:t>
            </a:r>
          </a:p>
          <a:p>
            <a:pPr lvl="1"/>
            <a:r>
              <a:rPr lang="en-US" dirty="0" smtClean="0"/>
              <a:t>Calvinists (France=Huguenots; England= Puritans)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Henry VIII</a:t>
            </a:r>
          </a:p>
          <a:p>
            <a:pPr lvl="1"/>
            <a:r>
              <a:rPr lang="en-US" dirty="0" smtClean="0"/>
              <a:t>Stood against Protestant Reformation</a:t>
            </a:r>
          </a:p>
          <a:p>
            <a:pPr lvl="1"/>
            <a:r>
              <a:rPr lang="en-US" dirty="0" smtClean="0"/>
              <a:t>Married to Spanish wife, Catherine of Aragon</a:t>
            </a:r>
          </a:p>
          <a:p>
            <a:pPr lvl="2"/>
            <a:r>
              <a:rPr lang="en-US" dirty="0" smtClean="0"/>
              <a:t>In 18 years, only one surviving child, Mary Tudor.</a:t>
            </a:r>
          </a:p>
          <a:p>
            <a:pPr lvl="3"/>
            <a:r>
              <a:rPr lang="en-US" dirty="0" smtClean="0"/>
              <a:t>Wanted a male heir</a:t>
            </a:r>
          </a:p>
          <a:p>
            <a:pPr lvl="2"/>
            <a:r>
              <a:rPr lang="en-US" dirty="0" smtClean="0"/>
              <a:t>Requests an Annulment from the Pope who refuses.</a:t>
            </a:r>
          </a:p>
          <a:p>
            <a:pPr lvl="3"/>
            <a:r>
              <a:rPr lang="en-US" dirty="0" smtClean="0"/>
              <a:t>Henry breaks away from the Catholic Church and creates the Church of England in which he is the Head of it.</a:t>
            </a:r>
          </a:p>
          <a:p>
            <a:r>
              <a:rPr lang="en-US" dirty="0" smtClean="0"/>
              <a:t>Saint Thomas More</a:t>
            </a:r>
          </a:p>
          <a:p>
            <a:pPr lvl="1"/>
            <a:r>
              <a:rPr lang="en-US" dirty="0" smtClean="0"/>
              <a:t>Refuses to acknowledge and is killed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VIII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Mary I (Bloody </a:t>
            </a:r>
            <a:r>
              <a:rPr lang="en-US" dirty="0" err="1" smtClean="0"/>
              <a:t>Matry</a:t>
            </a:r>
            <a:r>
              <a:rPr lang="en-US" dirty="0"/>
              <a:t>)</a:t>
            </a:r>
            <a:r>
              <a:rPr lang="en-US" dirty="0" smtClean="0"/>
              <a:t>, Elizabeth I</a:t>
            </a:r>
          </a:p>
          <a:p>
            <a:pPr lvl="1"/>
            <a:r>
              <a:rPr lang="en-US" dirty="0" smtClean="0"/>
              <a:t>Edward VI (from third wife), didn’t live long and was succeeded by Mary and Elizabeth.</a:t>
            </a:r>
          </a:p>
          <a:p>
            <a:pPr lvl="2"/>
            <a:r>
              <a:rPr lang="en-US" dirty="0" smtClean="0"/>
              <a:t>Only son to survive infancy</a:t>
            </a:r>
          </a:p>
          <a:p>
            <a:pPr lvl="2"/>
            <a:r>
              <a:rPr lang="en-US" dirty="0" smtClean="0"/>
              <a:t>King at 9 and dies at 15.</a:t>
            </a:r>
          </a:p>
          <a:p>
            <a:r>
              <a:rPr lang="en-US" dirty="0" smtClean="0"/>
              <a:t>Wives</a:t>
            </a:r>
          </a:p>
          <a:p>
            <a:pPr lvl="1"/>
            <a:r>
              <a:rPr lang="en-US" dirty="0" smtClean="0"/>
              <a:t>Catherine- Divorced</a:t>
            </a:r>
          </a:p>
          <a:p>
            <a:pPr lvl="1"/>
            <a:r>
              <a:rPr lang="en-US" dirty="0" smtClean="0"/>
              <a:t>Anne Boleyn- Beheaded (Adultery, incest, and treason)</a:t>
            </a:r>
          </a:p>
          <a:p>
            <a:pPr lvl="1"/>
            <a:r>
              <a:rPr lang="en-US" dirty="0" smtClean="0"/>
              <a:t>Jane Seymour (mistress before wife)- Died shortly after giving birth to Edward VI</a:t>
            </a:r>
          </a:p>
          <a:p>
            <a:pPr lvl="1"/>
            <a:r>
              <a:rPr lang="en-US" dirty="0" smtClean="0"/>
              <a:t>Anne of Cleves- Ugly so divorced (</a:t>
            </a:r>
            <a:r>
              <a:rPr lang="en-US" smtClean="0"/>
              <a:t>Marriage treaty)</a:t>
            </a:r>
            <a:endParaRPr lang="en-US" dirty="0" smtClean="0"/>
          </a:p>
          <a:p>
            <a:pPr lvl="1"/>
            <a:r>
              <a:rPr lang="en-US" dirty="0" smtClean="0"/>
              <a:t>Catherine Howard- Beheaded for treason (adultery)</a:t>
            </a:r>
          </a:p>
          <a:p>
            <a:pPr lvl="1"/>
            <a:r>
              <a:rPr lang="en-US" dirty="0" smtClean="0"/>
              <a:t>Catherine Parr- Outlived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Starts in Italy</a:t>
            </a:r>
          </a:p>
          <a:p>
            <a:r>
              <a:rPr lang="en-US" dirty="0" smtClean="0"/>
              <a:t>Time of creativity and great change in many areas- political, social, economic, and cultural.</a:t>
            </a:r>
          </a:p>
          <a:p>
            <a:pPr lvl="1"/>
            <a:r>
              <a:rPr lang="en-US" dirty="0" smtClean="0"/>
              <a:t>Shift from agricultural to urban society.</a:t>
            </a:r>
          </a:p>
          <a:p>
            <a:pPr lvl="1"/>
            <a:r>
              <a:rPr lang="en-US" dirty="0" smtClean="0"/>
              <a:t>Shift from the church to more worldly aspects</a:t>
            </a:r>
          </a:p>
          <a:p>
            <a:r>
              <a:rPr lang="en-US" dirty="0" smtClean="0"/>
              <a:t>Humanism</a:t>
            </a:r>
          </a:p>
          <a:p>
            <a:pPr lvl="1"/>
            <a:r>
              <a:rPr lang="en-US" dirty="0" smtClean="0"/>
              <a:t>Francis </a:t>
            </a:r>
            <a:r>
              <a:rPr lang="en-US" dirty="0" err="1" smtClean="0"/>
              <a:t>Petrach</a:t>
            </a:r>
            <a:r>
              <a:rPr lang="en-US" dirty="0" smtClean="0"/>
              <a:t> (1304-1374) “Father of the Renaissance”</a:t>
            </a:r>
          </a:p>
          <a:p>
            <a:pPr lvl="1"/>
            <a:r>
              <a:rPr lang="en-US" dirty="0" smtClean="0"/>
              <a:t>Education- Man is between beasts and angels</a:t>
            </a:r>
          </a:p>
          <a:p>
            <a:pPr lvl="2"/>
            <a:r>
              <a:rPr lang="en-US" dirty="0" smtClean="0"/>
              <a:t>Studied classical Greece and Rome to understand own times.</a:t>
            </a:r>
          </a:p>
          <a:p>
            <a:pPr lvl="3"/>
            <a:r>
              <a:rPr lang="en-US" dirty="0" smtClean="0"/>
              <a:t>Classical Latin was studied, not the crude Medieval Latin</a:t>
            </a:r>
          </a:p>
          <a:p>
            <a:pPr lvl="2"/>
            <a:r>
              <a:rPr lang="en-US" dirty="0" smtClean="0"/>
              <a:t>Learning should be relevant and for many</a:t>
            </a:r>
          </a:p>
          <a:p>
            <a:pPr lvl="1"/>
            <a:r>
              <a:rPr lang="en-US" dirty="0" smtClean="0"/>
              <a:t>Focused on worldly subjects rather than Church (though many were still strong Christians).</a:t>
            </a:r>
          </a:p>
          <a:p>
            <a:pPr lvl="1"/>
            <a:r>
              <a:rPr lang="en-US" dirty="0" smtClean="0"/>
              <a:t>Humanities (Grammar, rhetoric, poetry, and history)</a:t>
            </a:r>
          </a:p>
        </p:txBody>
      </p:sp>
    </p:spTree>
    <p:extLst>
      <p:ext uri="{BB962C8B-B14F-4D97-AF65-F5344CB8AC3E}">
        <p14:creationId xmlns:p14="http://schemas.microsoft.com/office/powerpoint/2010/main" val="23389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Leonardo da Vinci (1452-1519)</a:t>
            </a:r>
          </a:p>
          <a:p>
            <a:pPr lvl="1"/>
            <a:r>
              <a:rPr lang="en-US" i="1" dirty="0" smtClean="0"/>
              <a:t>Mona Lisa </a:t>
            </a:r>
            <a:r>
              <a:rPr lang="en-US" dirty="0" smtClean="0"/>
              <a:t>and </a:t>
            </a:r>
            <a:r>
              <a:rPr lang="en-US" i="1" dirty="0" smtClean="0"/>
              <a:t>The Last Supper</a:t>
            </a:r>
          </a:p>
          <a:p>
            <a:r>
              <a:rPr lang="en-US" dirty="0" smtClean="0"/>
              <a:t>Michelangelo (1475-1564)</a:t>
            </a:r>
          </a:p>
          <a:p>
            <a:pPr lvl="1"/>
            <a:r>
              <a:rPr lang="en-US" i="1" dirty="0" smtClean="0"/>
              <a:t>David</a:t>
            </a:r>
            <a:endParaRPr lang="en-US" dirty="0" smtClean="0"/>
          </a:p>
          <a:p>
            <a:pPr lvl="1"/>
            <a:r>
              <a:rPr lang="en-US" dirty="0" smtClean="0"/>
              <a:t>Sistine Chapel in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43" y="152400"/>
            <a:ext cx="432131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38200"/>
            <a:ext cx="98797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1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636"/>
            <a:ext cx="8458200" cy="676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7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3838"/>
            <a:ext cx="47625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91460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Machiavelli (1469-1527)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The Prince</a:t>
            </a:r>
            <a:r>
              <a:rPr lang="en-US" dirty="0" smtClean="0"/>
              <a:t> which was a guide for how rulers should gain and maintain power.</a:t>
            </a:r>
          </a:p>
          <a:p>
            <a:pPr lvl="2"/>
            <a:r>
              <a:rPr lang="en-US" dirty="0" smtClean="0"/>
              <a:t>The end justifies the means.</a:t>
            </a:r>
          </a:p>
          <a:p>
            <a:r>
              <a:rPr lang="en-US" dirty="0" smtClean="0"/>
              <a:t>Sir Thomas More</a:t>
            </a:r>
          </a:p>
          <a:p>
            <a:pPr lvl="1"/>
            <a:r>
              <a:rPr lang="en-US" dirty="0" smtClean="0"/>
              <a:t>Called for social reform.</a:t>
            </a:r>
          </a:p>
          <a:p>
            <a:pPr lvl="1"/>
            <a:r>
              <a:rPr lang="en-US" dirty="0" smtClean="0"/>
              <a:t>Believed in a utopian society.</a:t>
            </a:r>
          </a:p>
          <a:p>
            <a:r>
              <a:rPr lang="en-US" dirty="0" smtClean="0"/>
              <a:t>William Shakespeare</a:t>
            </a:r>
          </a:p>
          <a:p>
            <a:pPr lvl="1"/>
            <a:r>
              <a:rPr lang="en-US" dirty="0" smtClean="0"/>
              <a:t>Between 1590 to 1613 he wrote 37 plays.</a:t>
            </a:r>
          </a:p>
          <a:p>
            <a:pPr lvl="1"/>
            <a:r>
              <a:rPr lang="en-US" dirty="0" smtClean="0"/>
              <a:t>More than 1,700 words appeared for the first time in his 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769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Renaissance and Reformation</vt:lpstr>
      <vt:lpstr>Renaissance</vt:lpstr>
      <vt:lpstr>Renaissance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Renaissance</vt:lpstr>
      <vt:lpstr>Protestant Reformation</vt:lpstr>
      <vt:lpstr>Martin Luther</vt:lpstr>
      <vt:lpstr>Charles V</vt:lpstr>
      <vt:lpstr>Catholics vs. Protestants</vt:lpstr>
      <vt:lpstr>Lutheranism Spreads</vt:lpstr>
      <vt:lpstr>English Reformation</vt:lpstr>
      <vt:lpstr>Henry VIII Family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and Reformation</dc:title>
  <dc:creator>WCSD</dc:creator>
  <cp:lastModifiedBy>WCSD</cp:lastModifiedBy>
  <cp:revision>24</cp:revision>
  <dcterms:created xsi:type="dcterms:W3CDTF">2014-12-03T21:42:10Z</dcterms:created>
  <dcterms:modified xsi:type="dcterms:W3CDTF">2014-12-12T17:38:04Z</dcterms:modified>
</cp:coreProperties>
</file>