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62" r:id="rId5"/>
    <p:sldId id="258" r:id="rId6"/>
    <p:sldId id="259" r:id="rId7"/>
    <p:sldId id="261" r:id="rId8"/>
    <p:sldId id="265" r:id="rId9"/>
    <p:sldId id="264" r:id="rId10"/>
    <p:sldId id="266" r:id="rId11"/>
    <p:sldId id="267" r:id="rId12"/>
    <p:sldId id="263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ACCBF77-EBBB-4B9C-B058-0CBF961ADDB7}" type="datetimeFigureOut">
              <a:rPr lang="en-US" smtClean="0"/>
              <a:t>2/11/2015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FD48F2B-47AA-44BB-95FE-EB68256D6F95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Revolts in Latin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8142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Simon Bolivar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Creole inspired by the American and French Revolutions</a:t>
            </a:r>
          </a:p>
          <a:p>
            <a:pPr lvl="1"/>
            <a:r>
              <a:rPr lang="en-US" dirty="0" smtClean="0"/>
              <a:t>Wanted own independence</a:t>
            </a:r>
          </a:p>
          <a:p>
            <a:pPr lvl="2"/>
            <a:r>
              <a:rPr lang="en-US" dirty="0" smtClean="0"/>
              <a:t>Saw Napoleon’s occupation of Spain as a signal to act</a:t>
            </a:r>
          </a:p>
          <a:p>
            <a:pPr lvl="2"/>
            <a:r>
              <a:rPr lang="en-US" dirty="0" smtClean="0"/>
              <a:t>1810, led an uprising in Venezuela; establishes republic</a:t>
            </a:r>
          </a:p>
          <a:p>
            <a:pPr lvl="3"/>
            <a:r>
              <a:rPr lang="en-US" dirty="0" smtClean="0"/>
              <a:t>Quickly toppled by conservatives</a:t>
            </a:r>
          </a:p>
          <a:p>
            <a:pPr lvl="4"/>
            <a:r>
              <a:rPr lang="en-US" dirty="0" smtClean="0"/>
              <a:t>Led to years of civil war</a:t>
            </a:r>
          </a:p>
          <a:p>
            <a:pPr lvl="4"/>
            <a:r>
              <a:rPr lang="en-US" dirty="0" smtClean="0"/>
              <a:t>Exiled twice to Haiti</a:t>
            </a:r>
          </a:p>
          <a:p>
            <a:pPr lvl="2"/>
            <a:r>
              <a:rPr lang="en-US" dirty="0" smtClean="0"/>
              <a:t>Plan to lead army over Andes and attack Bogota</a:t>
            </a:r>
          </a:p>
          <a:p>
            <a:pPr lvl="3"/>
            <a:r>
              <a:rPr lang="en-US" dirty="0" smtClean="0"/>
              <a:t>First established alliances with </a:t>
            </a:r>
            <a:r>
              <a:rPr lang="en-US" dirty="0" err="1" smtClean="0"/>
              <a:t>llaneros</a:t>
            </a:r>
            <a:r>
              <a:rPr lang="en-US" dirty="0" smtClean="0"/>
              <a:t>, Venezuelan cowboys.</a:t>
            </a:r>
          </a:p>
          <a:p>
            <a:pPr lvl="3"/>
            <a:r>
              <a:rPr lang="en-US" dirty="0" smtClean="0"/>
              <a:t>August 1819, he took Bogota from the Spanish</a:t>
            </a:r>
          </a:p>
          <a:p>
            <a:pPr lvl="4"/>
            <a:r>
              <a:rPr lang="en-US" dirty="0" smtClean="0"/>
              <a:t>Continued success; established Gran Colombia</a:t>
            </a:r>
          </a:p>
          <a:p>
            <a:pPr lvl="5"/>
            <a:r>
              <a:rPr lang="en-US" dirty="0" smtClean="0"/>
              <a:t>Ecuador, Colombia, and Venezuela</a:t>
            </a:r>
          </a:p>
          <a:p>
            <a:pPr lvl="5"/>
            <a:r>
              <a:rPr lang="en-US" dirty="0" smtClean="0"/>
              <a:t>Will split up though into 4 countries (Panama is 4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44402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Other Revolutions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Jose de San Martin of Argentina</a:t>
            </a:r>
          </a:p>
          <a:p>
            <a:pPr lvl="1"/>
            <a:r>
              <a:rPr lang="en-US" dirty="0" smtClean="0"/>
              <a:t>Helped Argentina and Chile gain freedom</a:t>
            </a:r>
          </a:p>
          <a:p>
            <a:pPr lvl="2"/>
            <a:r>
              <a:rPr lang="en-US" dirty="0" smtClean="0"/>
              <a:t>Turned army over to Bolivar and allowed Bolivar to win the final victories against Spain.</a:t>
            </a:r>
          </a:p>
          <a:p>
            <a:r>
              <a:rPr lang="en-US" dirty="0" smtClean="0"/>
              <a:t>Brazil</a:t>
            </a:r>
          </a:p>
          <a:p>
            <a:pPr lvl="1"/>
            <a:r>
              <a:rPr lang="en-US" dirty="0" smtClean="0"/>
              <a:t>Controlled by Portugal</a:t>
            </a:r>
          </a:p>
          <a:p>
            <a:pPr lvl="2"/>
            <a:r>
              <a:rPr lang="en-US" dirty="0" smtClean="0"/>
              <a:t>Royal family fled to Brazil when conquered by Napoleon</a:t>
            </a:r>
          </a:p>
          <a:p>
            <a:pPr lvl="2"/>
            <a:r>
              <a:rPr lang="en-US" dirty="0" smtClean="0"/>
              <a:t>When the King returned to Portugal his son, Dom Pedro,  stayed behind to rule.</a:t>
            </a:r>
          </a:p>
          <a:p>
            <a:pPr lvl="3"/>
            <a:r>
              <a:rPr lang="en-US" dirty="0" smtClean="0"/>
              <a:t>“If Brazil demands independence, proclaim it yourself and put the crown on your own head.”- King to Dom Pedro</a:t>
            </a:r>
          </a:p>
          <a:p>
            <a:pPr lvl="4"/>
            <a:r>
              <a:rPr lang="en-US" dirty="0" smtClean="0"/>
              <a:t>1822 this happened.</a:t>
            </a:r>
          </a:p>
          <a:p>
            <a:pPr lvl="5"/>
            <a:r>
              <a:rPr lang="en-US" dirty="0" smtClean="0"/>
              <a:t>Brazil remained a monarchy until 1889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2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the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Ideologies will change</a:t>
            </a:r>
          </a:p>
          <a:p>
            <a:pPr lvl="1"/>
            <a:r>
              <a:rPr lang="en-US" dirty="0" smtClean="0"/>
              <a:t>Creole elites who were liberal in fighting the revolutions will become conservative.</a:t>
            </a:r>
          </a:p>
          <a:p>
            <a:pPr lvl="1"/>
            <a:r>
              <a:rPr lang="en-US" dirty="0" smtClean="0"/>
              <a:t>Mestizos will be the new liberal.</a:t>
            </a:r>
          </a:p>
        </p:txBody>
      </p:sp>
    </p:spTree>
    <p:extLst>
      <p:ext uri="{BB962C8B-B14F-4D97-AF65-F5344CB8AC3E}">
        <p14:creationId xmlns:p14="http://schemas.microsoft.com/office/powerpoint/2010/main" val="3169744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 American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Peoples of Latin America</a:t>
            </a:r>
          </a:p>
          <a:p>
            <a:pPr lvl="1"/>
            <a:r>
              <a:rPr lang="en-US" b="1" dirty="0" err="1" smtClean="0"/>
              <a:t>Peninsulares</a:t>
            </a:r>
            <a:r>
              <a:rPr lang="en-US" b="1" dirty="0" smtClean="0"/>
              <a:t>- </a:t>
            </a:r>
            <a:r>
              <a:rPr lang="en-US" dirty="0" smtClean="0"/>
              <a:t>Spanish-born whites (highest class)</a:t>
            </a:r>
            <a:endParaRPr lang="en-US" b="1" dirty="0" smtClean="0"/>
          </a:p>
          <a:p>
            <a:pPr lvl="1"/>
            <a:r>
              <a:rPr lang="en-US" b="1" dirty="0" smtClean="0"/>
              <a:t>Creole</a:t>
            </a:r>
            <a:r>
              <a:rPr lang="en-US" dirty="0" smtClean="0"/>
              <a:t>- colonial-born whites (minority)</a:t>
            </a:r>
          </a:p>
          <a:p>
            <a:pPr lvl="1"/>
            <a:r>
              <a:rPr lang="en-US" b="1" dirty="0" smtClean="0"/>
              <a:t>Mestizo</a:t>
            </a:r>
            <a:r>
              <a:rPr lang="en-US" dirty="0" smtClean="0"/>
              <a:t>- mixed European and Indigenous descent (majority) </a:t>
            </a:r>
          </a:p>
          <a:p>
            <a:pPr lvl="1"/>
            <a:r>
              <a:rPr lang="en-US" b="1" dirty="0" smtClean="0"/>
              <a:t>Mulatto</a:t>
            </a:r>
            <a:r>
              <a:rPr lang="en-US" dirty="0" smtClean="0"/>
              <a:t>- mixed European and African descent</a:t>
            </a:r>
          </a:p>
          <a:p>
            <a:pPr lvl="1"/>
            <a:r>
              <a:rPr lang="en-US" b="1" dirty="0" err="1" smtClean="0"/>
              <a:t>Indios</a:t>
            </a:r>
            <a:r>
              <a:rPr lang="en-US" dirty="0" smtClean="0"/>
              <a:t>- Indigenous peoples of Latin America</a:t>
            </a:r>
            <a:endParaRPr lang="en-US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740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Conservatives vs. Liberals</a:t>
            </a:r>
          </a:p>
          <a:p>
            <a:pPr lvl="1"/>
            <a:r>
              <a:rPr lang="en-US" dirty="0" smtClean="0"/>
              <a:t>Conservatives</a:t>
            </a:r>
          </a:p>
          <a:p>
            <a:pPr lvl="2"/>
            <a:r>
              <a:rPr lang="en-US" dirty="0" smtClean="0"/>
              <a:t>Want to return to the way things had been before the revolutions in Europe.</a:t>
            </a:r>
          </a:p>
          <a:p>
            <a:pPr lvl="2"/>
            <a:r>
              <a:rPr lang="en-US" dirty="0" smtClean="0"/>
              <a:t>In Latin America, want to maintain the status quo.</a:t>
            </a:r>
          </a:p>
          <a:p>
            <a:pPr lvl="2"/>
            <a:r>
              <a:rPr lang="en-US" dirty="0" smtClean="0"/>
              <a:t>In favor or monarchies.</a:t>
            </a:r>
          </a:p>
          <a:p>
            <a:pPr lvl="1"/>
            <a:r>
              <a:rPr lang="en-US" dirty="0" smtClean="0"/>
              <a:t>Liberals</a:t>
            </a:r>
          </a:p>
          <a:p>
            <a:pPr lvl="2"/>
            <a:r>
              <a:rPr lang="en-US" dirty="0" smtClean="0"/>
              <a:t>First liberals are the bourgeoisie (middle class)</a:t>
            </a:r>
          </a:p>
          <a:p>
            <a:pPr lvl="3"/>
            <a:r>
              <a:rPr lang="en-US" dirty="0" smtClean="0"/>
              <a:t>Pushed for rights of middle class (later extends to all men)</a:t>
            </a:r>
          </a:p>
          <a:p>
            <a:pPr lvl="2"/>
            <a:r>
              <a:rPr lang="en-US" dirty="0" smtClean="0"/>
              <a:t>Naturals rights</a:t>
            </a:r>
          </a:p>
          <a:p>
            <a:pPr lvl="2"/>
            <a:r>
              <a:rPr lang="en-US" dirty="0" smtClean="0"/>
              <a:t>Separation of Powers</a:t>
            </a:r>
          </a:p>
          <a:p>
            <a:pPr lvl="2"/>
            <a:r>
              <a:rPr lang="en-US" dirty="0" smtClean="0"/>
              <a:t>Fueled by nationalism</a:t>
            </a:r>
          </a:p>
          <a:p>
            <a:pPr lvl="2"/>
            <a:r>
              <a:rPr lang="en-US" dirty="0" smtClean="0"/>
              <a:t>Change over time (become increasingly more liberal throughout the 1800s)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480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Liberals and Conservatives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Liberals: (Federalists)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Conservatives: (</a:t>
            </a:r>
            <a:r>
              <a:rPr lang="en-US" dirty="0" err="1" smtClean="0"/>
              <a:t>Unitarios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Free </a:t>
            </a:r>
            <a:r>
              <a:rPr lang="en-US" dirty="0"/>
              <a:t>trade</a:t>
            </a:r>
          </a:p>
          <a:p>
            <a:r>
              <a:rPr lang="en-US" dirty="0" smtClean="0"/>
              <a:t>Limited </a:t>
            </a:r>
            <a:r>
              <a:rPr lang="en-US" dirty="0"/>
              <a:t>government</a:t>
            </a:r>
          </a:p>
          <a:p>
            <a:r>
              <a:rPr lang="en-US" dirty="0" smtClean="0"/>
              <a:t>Personal liberty</a:t>
            </a:r>
          </a:p>
          <a:p>
            <a:r>
              <a:rPr lang="en-US" dirty="0" smtClean="0"/>
              <a:t>Natural Rights</a:t>
            </a:r>
            <a:endParaRPr lang="en-US" dirty="0"/>
          </a:p>
          <a:p>
            <a:r>
              <a:rPr lang="en-US" dirty="0" smtClean="0"/>
              <a:t>Slave </a:t>
            </a:r>
            <a:r>
              <a:rPr lang="en-US" dirty="0"/>
              <a:t>emancipation</a:t>
            </a:r>
          </a:p>
          <a:p>
            <a:r>
              <a:rPr lang="en-US" dirty="0" smtClean="0"/>
              <a:t>Private </a:t>
            </a:r>
            <a:r>
              <a:rPr lang="en-US" dirty="0"/>
              <a:t>property</a:t>
            </a:r>
          </a:p>
          <a:p>
            <a:r>
              <a:rPr lang="en-US" dirty="0" smtClean="0"/>
              <a:t>Public </a:t>
            </a:r>
            <a:r>
              <a:rPr lang="en-US" dirty="0"/>
              <a:t>education</a:t>
            </a:r>
          </a:p>
          <a:p>
            <a:r>
              <a:rPr lang="en-US" dirty="0" smtClean="0"/>
              <a:t>Federal </a:t>
            </a:r>
            <a:r>
              <a:rPr lang="en-US" dirty="0"/>
              <a:t>system</a:t>
            </a:r>
          </a:p>
          <a:p>
            <a:r>
              <a:rPr lang="en-US" dirty="0" smtClean="0"/>
              <a:t>Separation </a:t>
            </a:r>
            <a:r>
              <a:rPr lang="en-US" dirty="0"/>
              <a:t>of church </a:t>
            </a:r>
            <a:r>
              <a:rPr lang="en-US" dirty="0" smtClean="0"/>
              <a:t>and state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Centralized </a:t>
            </a:r>
            <a:r>
              <a:rPr lang="en-US" dirty="0"/>
              <a:t>government</a:t>
            </a:r>
          </a:p>
          <a:p>
            <a:r>
              <a:rPr lang="en-US" dirty="0" smtClean="0"/>
              <a:t>Preservation </a:t>
            </a:r>
            <a:r>
              <a:rPr lang="en-US" dirty="0"/>
              <a:t>of wealth </a:t>
            </a:r>
            <a:r>
              <a:rPr lang="en-US" dirty="0" smtClean="0"/>
              <a:t>and social </a:t>
            </a:r>
            <a:r>
              <a:rPr lang="en-US" dirty="0"/>
              <a:t>influence of Church</a:t>
            </a:r>
          </a:p>
          <a:p>
            <a:r>
              <a:rPr lang="en-US" dirty="0" smtClean="0"/>
              <a:t>Preservation </a:t>
            </a:r>
            <a:r>
              <a:rPr lang="en-US" dirty="0"/>
              <a:t>of </a:t>
            </a:r>
            <a:r>
              <a:rPr lang="en-US" dirty="0" smtClean="0"/>
              <a:t>privileges of </a:t>
            </a:r>
            <a:r>
              <a:rPr lang="en-US" dirty="0"/>
              <a:t>the clergy and army</a:t>
            </a:r>
          </a:p>
          <a:p>
            <a:r>
              <a:rPr lang="en-US" dirty="0" smtClean="0"/>
              <a:t>Preservation </a:t>
            </a:r>
            <a:r>
              <a:rPr lang="en-US" dirty="0"/>
              <a:t>of </a:t>
            </a:r>
            <a:r>
              <a:rPr lang="en-US" dirty="0" smtClean="0"/>
              <a:t>the separate </a:t>
            </a:r>
            <a:r>
              <a:rPr lang="en-US" dirty="0"/>
              <a:t>Indian “republics”</a:t>
            </a:r>
          </a:p>
          <a:p>
            <a:r>
              <a:rPr lang="en-US" dirty="0" smtClean="0"/>
              <a:t>Legal </a:t>
            </a:r>
            <a:r>
              <a:rPr lang="en-US" dirty="0"/>
              <a:t>and </a:t>
            </a:r>
            <a:r>
              <a:rPr lang="en-US" dirty="0" smtClean="0"/>
              <a:t>social restrictions </a:t>
            </a:r>
            <a:r>
              <a:rPr lang="en-US" dirty="0"/>
              <a:t>on the </a:t>
            </a:r>
            <a:r>
              <a:rPr lang="en-US" i="1" dirty="0" err="1" smtClean="0"/>
              <a:t>castas</a:t>
            </a:r>
            <a:r>
              <a:rPr lang="en-US" i="1" dirty="0" smtClean="0"/>
              <a:t> </a:t>
            </a:r>
            <a:r>
              <a:rPr lang="en-US" dirty="0" smtClean="0"/>
              <a:t>(Mestizos)</a:t>
            </a:r>
            <a:endParaRPr lang="en-US" i="1" dirty="0"/>
          </a:p>
          <a:p>
            <a:r>
              <a:rPr lang="en-US" dirty="0" smtClean="0"/>
              <a:t>Preservation </a:t>
            </a:r>
            <a:r>
              <a:rPr lang="en-US" dirty="0"/>
              <a:t>of </a:t>
            </a:r>
            <a:r>
              <a:rPr lang="en-US" dirty="0" smtClean="0"/>
              <a:t>hierarchical society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09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Prince Metternich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Conservative leader</a:t>
            </a:r>
          </a:p>
          <a:p>
            <a:r>
              <a:rPr lang="en-US" dirty="0" smtClean="0"/>
              <a:t>Sought to suppress revolutionary ideas</a:t>
            </a:r>
          </a:p>
          <a:p>
            <a:r>
              <a:rPr lang="en-US" dirty="0" smtClean="0"/>
              <a:t>Urged monarchs to oppose freedom of the press, crush protests in their own countries, and send troops to douse the flames of rebellion in neighboring lands.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546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30740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Enlightenment in Latin America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Latin Americans were inspired by the Enlightenment.</a:t>
            </a:r>
          </a:p>
          <a:p>
            <a:r>
              <a:rPr lang="en-US" dirty="0" smtClean="0"/>
              <a:t>Read works of Enlightenment thinkers.</a:t>
            </a:r>
          </a:p>
          <a:p>
            <a:r>
              <a:rPr lang="en-US" dirty="0" smtClean="0"/>
              <a:t>Inspired by colonists in US overthrow of British rule.</a:t>
            </a:r>
          </a:p>
          <a:p>
            <a:pPr lvl="1"/>
            <a:r>
              <a:rPr lang="en-US" dirty="0" smtClean="0"/>
              <a:t>Read Declaration of Independence</a:t>
            </a:r>
          </a:p>
          <a:p>
            <a:pPr lvl="1"/>
            <a:r>
              <a:rPr lang="en-US" dirty="0" smtClean="0"/>
              <a:t>Read Constitution</a:t>
            </a:r>
          </a:p>
          <a:p>
            <a:r>
              <a:rPr lang="en-US" dirty="0" smtClean="0"/>
              <a:t>Napoleon invades Spain which ignites widespread rebellion in Latin America.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448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Slaves Win Freedom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Haiti (Hispaniola at the time)</a:t>
            </a:r>
          </a:p>
          <a:p>
            <a:pPr lvl="1"/>
            <a:r>
              <a:rPr lang="en-US" dirty="0" smtClean="0"/>
              <a:t>Slaves worked on Sugarcane plantations</a:t>
            </a:r>
          </a:p>
          <a:p>
            <a:pPr lvl="2"/>
            <a:r>
              <a:rPr lang="en-US" dirty="0" smtClean="0"/>
              <a:t>Nearly half a million slaves</a:t>
            </a:r>
          </a:p>
          <a:p>
            <a:pPr lvl="2"/>
            <a:r>
              <a:rPr lang="en-US" dirty="0" smtClean="0"/>
              <a:t>Worked in harsh conditions</a:t>
            </a:r>
          </a:p>
          <a:p>
            <a:pPr lvl="1"/>
            <a:r>
              <a:rPr lang="en-US" dirty="0" smtClean="0"/>
              <a:t>1791, slaves revolt</a:t>
            </a:r>
          </a:p>
          <a:p>
            <a:pPr lvl="2"/>
            <a:r>
              <a:rPr lang="en-US" dirty="0" smtClean="0"/>
              <a:t>Lead by Toussaint </a:t>
            </a:r>
            <a:r>
              <a:rPr lang="en-US" dirty="0" err="1" smtClean="0"/>
              <a:t>L’Ouverture</a:t>
            </a:r>
            <a:endParaRPr lang="en-US" dirty="0" smtClean="0"/>
          </a:p>
          <a:p>
            <a:pPr lvl="3"/>
            <a:r>
              <a:rPr lang="en-US" dirty="0" smtClean="0"/>
              <a:t>Self-educated, former slave</a:t>
            </a:r>
          </a:p>
          <a:p>
            <a:pPr lvl="2"/>
            <a:r>
              <a:rPr lang="en-US" dirty="0" smtClean="0"/>
              <a:t>1798, Slavery was abolished and Toussaint’s forces controlled most of the island.</a:t>
            </a:r>
          </a:p>
          <a:p>
            <a:pPr lvl="2"/>
            <a:r>
              <a:rPr lang="en-US" dirty="0" smtClean="0"/>
              <a:t>1802, Napoleon sends large army to reconquer</a:t>
            </a:r>
          </a:p>
          <a:p>
            <a:pPr lvl="3"/>
            <a:r>
              <a:rPr lang="en-US" dirty="0" smtClean="0"/>
              <a:t>April, France agreed to a truce, then they capture Toussaint.</a:t>
            </a:r>
          </a:p>
          <a:p>
            <a:pPr lvl="3"/>
            <a:r>
              <a:rPr lang="en-US" dirty="0" smtClean="0"/>
              <a:t>Still, France is forced to surrender in 1803 because of yellow fever</a:t>
            </a:r>
          </a:p>
          <a:p>
            <a:r>
              <a:rPr lang="en-US" dirty="0" smtClean="0"/>
              <a:t>Island declares independence in 1804 as Haiti</a:t>
            </a:r>
          </a:p>
        </p:txBody>
      </p:sp>
    </p:spTree>
    <p:extLst>
      <p:ext uri="{BB962C8B-B14F-4D97-AF65-F5344CB8AC3E}">
        <p14:creationId xmlns:p14="http://schemas.microsoft.com/office/powerpoint/2010/main" val="393246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Father Miguel Hidalgo</a:t>
            </a:r>
          </a:p>
          <a:p>
            <a:pPr lvl="1"/>
            <a:r>
              <a:rPr lang="en-US" dirty="0" smtClean="0"/>
              <a:t>Creole priest</a:t>
            </a:r>
          </a:p>
          <a:p>
            <a:pPr lvl="1"/>
            <a:r>
              <a:rPr lang="en-US" dirty="0" smtClean="0"/>
              <a:t>Raised army of mestizos and </a:t>
            </a:r>
            <a:r>
              <a:rPr lang="en-US" dirty="0" err="1" smtClean="0"/>
              <a:t>indios</a:t>
            </a:r>
            <a:endParaRPr lang="en-US" dirty="0" smtClean="0"/>
          </a:p>
          <a:p>
            <a:pPr lvl="2"/>
            <a:r>
              <a:rPr lang="en-US" dirty="0" smtClean="0"/>
              <a:t>Supported initially by creoles until talk of abolition and change in conditions of Native Americans.</a:t>
            </a:r>
          </a:p>
          <a:p>
            <a:pPr lvl="1"/>
            <a:r>
              <a:rPr lang="en-US" dirty="0" smtClean="0"/>
              <a:t>After early success, Hidalgo is captured and executed.</a:t>
            </a:r>
          </a:p>
          <a:p>
            <a:r>
              <a:rPr lang="en-US" dirty="0" smtClean="0"/>
              <a:t>Father Jose Morelos</a:t>
            </a:r>
          </a:p>
          <a:p>
            <a:pPr lvl="1"/>
            <a:r>
              <a:rPr lang="en-US" dirty="0" smtClean="0"/>
              <a:t>Mestizo; took the lead in revolution</a:t>
            </a:r>
          </a:p>
          <a:p>
            <a:pPr lvl="2"/>
            <a:r>
              <a:rPr lang="en-US" dirty="0" smtClean="0"/>
              <a:t>Revolution seemed to be ending until liberals in Spain forced the king to issue a constitution</a:t>
            </a:r>
          </a:p>
          <a:p>
            <a:pPr lvl="3"/>
            <a:r>
              <a:rPr lang="en-US" dirty="0" smtClean="0"/>
              <a:t>Conservative creole Agustin de Iturbide worried liberal reforms would be made in colonies. Decided to join revolutionaries.</a:t>
            </a:r>
          </a:p>
          <a:p>
            <a:pPr lvl="4"/>
            <a:r>
              <a:rPr lang="en-US" dirty="0" smtClean="0"/>
              <a:t>Overthrows the Spanish and declares himself Emperor (liberals quickly topple his would-be monarchy though)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922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1612</TotalTime>
  <Words>691</Words>
  <Application>Microsoft Office PowerPoint</Application>
  <PresentationFormat>On-screen Show (4:3)</PresentationFormat>
  <Paragraphs>104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Revolts in Latin America</vt:lpstr>
      <vt:lpstr>Latin American Background</vt:lpstr>
      <vt:lpstr>Ideologies</vt:lpstr>
      <vt:lpstr>Liberals and Conservatives</vt:lpstr>
      <vt:lpstr>Prince Metternich</vt:lpstr>
      <vt:lpstr>PowerPoint Presentation</vt:lpstr>
      <vt:lpstr>Enlightenment in Latin America</vt:lpstr>
      <vt:lpstr>Slaves Win Freedom</vt:lpstr>
      <vt:lpstr>Mexico</vt:lpstr>
      <vt:lpstr>Simon Bolivar</vt:lpstr>
      <vt:lpstr>Other Revolutions</vt:lpstr>
      <vt:lpstr>After the Revolution</vt:lpstr>
    </vt:vector>
  </TitlesOfParts>
  <Company>WCSD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Revolts in Latin America</dc:title>
  <dc:creator>WCSD</dc:creator>
  <cp:lastModifiedBy>WCSD</cp:lastModifiedBy>
  <cp:revision>23</cp:revision>
  <dcterms:created xsi:type="dcterms:W3CDTF">2015-01-14T15:03:43Z</dcterms:created>
  <dcterms:modified xsi:type="dcterms:W3CDTF">2015-02-11T15:34:07Z</dcterms:modified>
</cp:coreProperties>
</file>