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3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9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2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1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8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9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8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1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6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9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0D731-627F-49AE-B9C6-17C6A3A450C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C8C2-A8E6-48AC-82B4-829B9622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Rise of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3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Germanic 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Roman Empire falls</a:t>
            </a:r>
          </a:p>
          <a:p>
            <a:pPr lvl="1"/>
            <a:r>
              <a:rPr lang="en-US" dirty="0" smtClean="0"/>
              <a:t>Germanic tribes rise</a:t>
            </a:r>
          </a:p>
          <a:p>
            <a:pPr lvl="2"/>
            <a:r>
              <a:rPr lang="en-US" dirty="0" smtClean="0"/>
              <a:t>Goths, Vandals, Saxons, and Franks</a:t>
            </a:r>
          </a:p>
          <a:p>
            <a:pPr lvl="2"/>
            <a:r>
              <a:rPr lang="en-US" dirty="0" smtClean="0"/>
              <a:t>Mostly farmers and herders (far different from Rome)</a:t>
            </a:r>
          </a:p>
          <a:p>
            <a:r>
              <a:rPr lang="en-US" dirty="0" smtClean="0"/>
              <a:t>New cultures start to blend</a:t>
            </a:r>
          </a:p>
          <a:p>
            <a:pPr lvl="1"/>
            <a:r>
              <a:rPr lang="en-US" dirty="0" smtClean="0"/>
              <a:t>Germanic tribes with Christian traditions of Rome</a:t>
            </a:r>
          </a:p>
          <a:p>
            <a:r>
              <a:rPr lang="en-US" dirty="0" smtClean="0"/>
              <a:t>Islam becomes a relevant in the world</a:t>
            </a:r>
          </a:p>
          <a:p>
            <a:pPr lvl="1"/>
            <a:r>
              <a:rPr lang="en-US" dirty="0" smtClean="0"/>
              <a:t>Began in 600s</a:t>
            </a:r>
          </a:p>
          <a:p>
            <a:pPr lvl="1"/>
            <a:r>
              <a:rPr lang="en-US" dirty="0" smtClean="0"/>
              <a:t>Overrun Christian lands in Palestine and North Africa</a:t>
            </a:r>
          </a:p>
          <a:p>
            <a:pPr lvl="1"/>
            <a:r>
              <a:rPr lang="en-US" dirty="0" smtClean="0"/>
              <a:t>Eventually make its way into Europe where it is finally stopped in France in 732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Charlemagne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Briefly united Western Europe</a:t>
            </a:r>
          </a:p>
          <a:p>
            <a:r>
              <a:rPr lang="en-US" dirty="0" smtClean="0"/>
              <a:t>Spent much of his reign fighting the Muslims in Spain</a:t>
            </a:r>
          </a:p>
          <a:p>
            <a:r>
              <a:rPr lang="en-US" dirty="0" smtClean="0"/>
              <a:t>Pope Leo III crowns him Emperor of Rome</a:t>
            </a:r>
          </a:p>
          <a:p>
            <a:pPr lvl="1"/>
            <a:r>
              <a:rPr lang="en-US" dirty="0" smtClean="0"/>
              <a:t>This split Rome into Western and Eastern empires</a:t>
            </a:r>
          </a:p>
          <a:p>
            <a:pPr lvl="2"/>
            <a:r>
              <a:rPr lang="en-US" dirty="0" smtClean="0"/>
              <a:t>Also split the Christian world</a:t>
            </a:r>
          </a:p>
          <a:p>
            <a:r>
              <a:rPr lang="en-US" dirty="0" smtClean="0"/>
              <a:t>Wanted to unify Christian Europe</a:t>
            </a:r>
          </a:p>
          <a:p>
            <a:pPr lvl="1"/>
            <a:r>
              <a:rPr lang="en-US" dirty="0" smtClean="0"/>
              <a:t>Set up local rulers and systems to hear of problems in different regions; encouraged learning</a:t>
            </a:r>
          </a:p>
          <a:p>
            <a:r>
              <a:rPr lang="en-US" dirty="0" smtClean="0"/>
              <a:t>After Charlemagne</a:t>
            </a:r>
          </a:p>
          <a:p>
            <a:pPr lvl="1"/>
            <a:r>
              <a:rPr lang="en-US" dirty="0" smtClean="0"/>
              <a:t>Further spread Christianity</a:t>
            </a:r>
          </a:p>
          <a:p>
            <a:pPr lvl="1"/>
            <a:r>
              <a:rPr lang="en-US" dirty="0" smtClean="0"/>
              <a:t>Empire did not stay in tact because Muslims attacks continued and Viking raids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Loosely organized system of rule in which powerful local lords divided their landholdings among lesser lords.</a:t>
            </a:r>
          </a:p>
          <a:p>
            <a:r>
              <a:rPr lang="en-US" dirty="0" smtClean="0"/>
              <a:t>In exchange, the lesser lords would pledge service and loyalty.</a:t>
            </a:r>
          </a:p>
          <a:p>
            <a:r>
              <a:rPr lang="en-US" dirty="0" smtClean="0"/>
              <a:t>Manors- lord’s estate</a:t>
            </a:r>
          </a:p>
          <a:p>
            <a:pPr lvl="1"/>
            <a:r>
              <a:rPr lang="en-US" dirty="0" smtClean="0"/>
              <a:t>Serfs- bound to the land (not slaves but………..)</a:t>
            </a:r>
          </a:p>
          <a:p>
            <a:pPr lvl="2"/>
            <a:r>
              <a:rPr lang="en-US" dirty="0" smtClean="0"/>
              <a:t>Could not leave  or marry without the lord’s permission</a:t>
            </a:r>
          </a:p>
          <a:p>
            <a:pPr lvl="2"/>
            <a:r>
              <a:rPr lang="en-US" dirty="0" smtClean="0"/>
              <a:t>Worked the land and did the jobs of the manor</a:t>
            </a:r>
          </a:p>
          <a:p>
            <a:pPr lvl="2"/>
            <a:r>
              <a:rPr lang="en-US" dirty="0" smtClean="0"/>
              <a:t>Paid fees to the lord in exchange for protection</a:t>
            </a:r>
          </a:p>
          <a:p>
            <a:pPr lvl="2"/>
            <a:r>
              <a:rPr lang="en-US" dirty="0" smtClean="0"/>
              <a:t>In theory, they were guaranteed food, housing, and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5418"/>
            <a:ext cx="8229600" cy="1143000"/>
          </a:xfrm>
        </p:spPr>
        <p:txBody>
          <a:bodyPr/>
          <a:lstStyle/>
          <a:p>
            <a:r>
              <a:rPr lang="en-US" dirty="0" smtClean="0"/>
              <a:t>Medieval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Middle Ages</a:t>
            </a:r>
          </a:p>
          <a:p>
            <a:pPr lvl="1"/>
            <a:r>
              <a:rPr lang="en-US" dirty="0" smtClean="0"/>
              <a:t>Church set out to convert Western Europe</a:t>
            </a:r>
          </a:p>
          <a:p>
            <a:pPr lvl="1"/>
            <a:r>
              <a:rPr lang="en-US" dirty="0" smtClean="0"/>
              <a:t>Late Middle Ages- Western Europe was a Christian civilization</a:t>
            </a:r>
          </a:p>
          <a:p>
            <a:r>
              <a:rPr lang="en-US" dirty="0" smtClean="0"/>
              <a:t>Administered sacraments- sacred rites of the Church</a:t>
            </a:r>
          </a:p>
          <a:p>
            <a:r>
              <a:rPr lang="en-US" dirty="0" smtClean="0"/>
              <a:t>Hierarchy- village churches, bishops, pope</a:t>
            </a:r>
          </a:p>
          <a:p>
            <a:r>
              <a:rPr lang="en-US" dirty="0" smtClean="0"/>
              <a:t>Women- equal before God, but needed men on earth.</a:t>
            </a:r>
          </a:p>
          <a:p>
            <a:r>
              <a:rPr lang="en-US" dirty="0" smtClean="0"/>
              <a:t>Power grows</a:t>
            </a:r>
          </a:p>
          <a:p>
            <a:pPr lvl="1"/>
            <a:r>
              <a:rPr lang="en-US" dirty="0" smtClean="0"/>
              <a:t>Papal supremacy</a:t>
            </a:r>
          </a:p>
          <a:p>
            <a:pPr lvl="1"/>
            <a:r>
              <a:rPr lang="en-US" dirty="0" smtClean="0"/>
              <a:t>Canon law- Church had its own laws</a:t>
            </a:r>
          </a:p>
          <a:p>
            <a:pPr lvl="1"/>
            <a:r>
              <a:rPr lang="en-US" dirty="0" smtClean="0"/>
              <a:t>Corruption</a:t>
            </a:r>
          </a:p>
          <a:p>
            <a:pPr lvl="2"/>
            <a:r>
              <a:rPr lang="en-US" dirty="0" smtClean="0"/>
              <a:t>Excommunication threats- can’t receive the sacraments or burial</a:t>
            </a:r>
          </a:p>
          <a:p>
            <a:pPr lvl="2"/>
            <a:r>
              <a:rPr lang="en-US" dirty="0" smtClean="0"/>
              <a:t>Uneven distribution of wealth (selling offices of the church, etc.)</a:t>
            </a:r>
          </a:p>
          <a:p>
            <a:pPr lvl="2"/>
            <a:r>
              <a:rPr lang="en-US" dirty="0" smtClean="0"/>
              <a:t>Reform movement happens to fix many of these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Agricultural Revolution</a:t>
            </a:r>
          </a:p>
          <a:p>
            <a:pPr lvl="1"/>
            <a:r>
              <a:rPr lang="en-US" dirty="0" smtClean="0"/>
              <a:t>Better tools like iron plow, new kind of harness.</a:t>
            </a:r>
          </a:p>
          <a:p>
            <a:pPr lvl="1"/>
            <a:r>
              <a:rPr lang="en-US" dirty="0" smtClean="0"/>
              <a:t>Clear forests, drain swamps, and claim grazing land</a:t>
            </a:r>
          </a:p>
          <a:p>
            <a:pPr lvl="1"/>
            <a:r>
              <a:rPr lang="en-US" dirty="0" smtClean="0"/>
              <a:t>Three-field system- 1</a:t>
            </a:r>
            <a:r>
              <a:rPr lang="en-US" baseline="30000" dirty="0" smtClean="0"/>
              <a:t>st</a:t>
            </a:r>
            <a:r>
              <a:rPr lang="en-US" dirty="0" smtClean="0"/>
              <a:t>- grain; 2</a:t>
            </a:r>
            <a:r>
              <a:rPr lang="en-US" baseline="30000" dirty="0" smtClean="0"/>
              <a:t>nd</a:t>
            </a:r>
            <a:r>
              <a:rPr lang="en-US" dirty="0" smtClean="0"/>
              <a:t>, peas and beans; 3</a:t>
            </a:r>
            <a:r>
              <a:rPr lang="en-US" baseline="30000" dirty="0" smtClean="0"/>
              <a:t>rd</a:t>
            </a:r>
            <a:r>
              <a:rPr lang="en-US" dirty="0" smtClean="0"/>
              <a:t>- unplanted.</a:t>
            </a:r>
          </a:p>
          <a:p>
            <a:r>
              <a:rPr lang="en-US" dirty="0" smtClean="0"/>
              <a:t>Travel gets better and so does trade</a:t>
            </a:r>
          </a:p>
          <a:p>
            <a:pPr lvl="1"/>
            <a:r>
              <a:rPr lang="en-US" dirty="0" smtClean="0"/>
              <a:t>With trade increasing, so did the need for commercial businesses like banks</a:t>
            </a:r>
          </a:p>
          <a:p>
            <a:pPr lvl="2"/>
            <a:r>
              <a:rPr lang="en-US" dirty="0" smtClean="0"/>
              <a:t>Creates partnerships and more modern business means</a:t>
            </a:r>
          </a:p>
          <a:p>
            <a:r>
              <a:rPr lang="en-US" dirty="0" smtClean="0"/>
              <a:t>Merchants, traders, and artisans form middle class</a:t>
            </a:r>
          </a:p>
          <a:p>
            <a:pPr lvl="1"/>
            <a:r>
              <a:rPr lang="en-US" dirty="0" smtClean="0"/>
              <a:t>Guilds develop- associations of artisans or merchants</a:t>
            </a:r>
          </a:p>
          <a:p>
            <a:pPr lvl="2"/>
            <a:r>
              <a:rPr lang="en-US" dirty="0" smtClean="0"/>
              <a:t>Children would become apprentices, or trainee. (Could be women as well)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Townlife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Towns had large walls</a:t>
            </a:r>
          </a:p>
          <a:p>
            <a:pPr lvl="1"/>
            <a:r>
              <a:rPr lang="en-US" dirty="0" smtClean="0"/>
              <a:t>As population grew, room in the walls was overflowing</a:t>
            </a:r>
          </a:p>
          <a:p>
            <a:pPr lvl="2"/>
            <a:r>
              <a:rPr lang="en-US" dirty="0" smtClean="0"/>
              <a:t>Narrow streets</a:t>
            </a:r>
          </a:p>
          <a:p>
            <a:pPr lvl="2"/>
            <a:r>
              <a:rPr lang="en-US" dirty="0" smtClean="0"/>
              <a:t>Led to:</a:t>
            </a:r>
          </a:p>
          <a:p>
            <a:pPr lvl="3"/>
            <a:r>
              <a:rPr lang="en-US" dirty="0" smtClean="0"/>
              <a:t>Filthy conditions</a:t>
            </a:r>
          </a:p>
          <a:p>
            <a:pPr lvl="4"/>
            <a:r>
              <a:rPr lang="en-US" dirty="0" smtClean="0"/>
              <a:t>No garbage collection or sewer system- simply thrown out into </a:t>
            </a:r>
            <a:r>
              <a:rPr lang="en-US" smtClean="0"/>
              <a:t>the streets.</a:t>
            </a:r>
            <a:endParaRPr lang="en-US" dirty="0" smtClean="0"/>
          </a:p>
          <a:p>
            <a:pPr lvl="3"/>
            <a:r>
              <a:rPr lang="en-US" dirty="0" smtClean="0"/>
              <a:t>Constant threat of fire</a:t>
            </a:r>
          </a:p>
        </p:txBody>
      </p:sp>
    </p:spTree>
    <p:extLst>
      <p:ext uri="{BB962C8B-B14F-4D97-AF65-F5344CB8AC3E}">
        <p14:creationId xmlns:p14="http://schemas.microsoft.com/office/powerpoint/2010/main" val="2011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456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Rise of Europe</vt:lpstr>
      <vt:lpstr>Rise of Germanic Kingdoms</vt:lpstr>
      <vt:lpstr>Charlemagne</vt:lpstr>
      <vt:lpstr>Feudalism</vt:lpstr>
      <vt:lpstr>Medieval Church</vt:lpstr>
      <vt:lpstr>Economy</vt:lpstr>
      <vt:lpstr>Townlife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Europe</dc:title>
  <dc:creator>WCSD</dc:creator>
  <cp:lastModifiedBy>WCSD</cp:lastModifiedBy>
  <cp:revision>15</cp:revision>
  <dcterms:created xsi:type="dcterms:W3CDTF">2014-11-19T15:11:15Z</dcterms:created>
  <dcterms:modified xsi:type="dcterms:W3CDTF">2014-12-04T18:17:54Z</dcterms:modified>
</cp:coreProperties>
</file>