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8C975-4F76-4A61-BE39-EC17014412CD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697C5-40D1-44BD-A226-11B9A3D18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Pharo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697C5-40D1-44BD-A226-11B9A3D187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6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9C18-8EDB-472A-9037-3BD5ABC3B9C8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FE511C8-4393-4441-9C88-5B8859FB2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9C18-8EDB-472A-9037-3BD5ABC3B9C8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11C8-4393-4441-9C88-5B8859FB2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9C18-8EDB-472A-9037-3BD5ABC3B9C8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11C8-4393-4441-9C88-5B8859FB2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9C18-8EDB-472A-9037-3BD5ABC3B9C8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11C8-4393-4441-9C88-5B8859FB2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9C18-8EDB-472A-9037-3BD5ABC3B9C8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11C8-4393-4441-9C88-5B8859FB2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9C18-8EDB-472A-9037-3BD5ABC3B9C8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11C8-4393-4441-9C88-5B8859FB29D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9C18-8EDB-472A-9037-3BD5ABC3B9C8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11C8-4393-4441-9C88-5B8859FB29D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9C18-8EDB-472A-9037-3BD5ABC3B9C8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11C8-4393-4441-9C88-5B8859FB2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9C18-8EDB-472A-9037-3BD5ABC3B9C8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11C8-4393-4441-9C88-5B8859FB2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9C18-8EDB-472A-9037-3BD5ABC3B9C8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11C8-4393-4441-9C88-5B8859FB29D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9C18-8EDB-472A-9037-3BD5ABC3B9C8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11C8-4393-4441-9C88-5B8859FB29D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4099C18-8EDB-472A-9037-3BD5ABC3B9C8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5FE511C8-4393-4441-9C88-5B8859FB29D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Joseph_(son_of_Jacob)" TargetMode="External"/><Relationship Id="rId3" Type="http://schemas.openxmlformats.org/officeDocument/2006/relationships/hyperlink" Target="http://en.wikipedia.org/wiki/Jacob" TargetMode="External"/><Relationship Id="rId7" Type="http://schemas.openxmlformats.org/officeDocument/2006/relationships/hyperlink" Target="http://www.pbs.org/wgbh/pages/frontline/shows/religion/maps/jewish.html" TargetMode="External"/><Relationship Id="rId2" Type="http://schemas.openxmlformats.org/officeDocument/2006/relationships/hyperlink" Target="http://en.wikipedia.org/wiki/File:Sarah_Abraha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seseditor.blogspot.com/2012/08/moses-actually-has-historical.html" TargetMode="External"/><Relationship Id="rId5" Type="http://schemas.openxmlformats.org/officeDocument/2006/relationships/hyperlink" Target="http://en.wikipedia.org/wiki/Plagues_of_Egypt" TargetMode="External"/><Relationship Id="rId4" Type="http://schemas.openxmlformats.org/officeDocument/2006/relationships/hyperlink" Target="https://www.google.com/search?as_q=abraham&amp;orq=&amp;tbs=sur:fm&amp;biw=1366&amp;bih=643&amp;sei=n2s_UJTPOZTFqQGit4GADw&amp;tbm=isch" TargetMode="External"/><Relationship Id="rId9" Type="http://schemas.openxmlformats.org/officeDocument/2006/relationships/hyperlink" Target="http://www.britam.org/HebrewType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Ch. 2.5 Ancient Hebrews and the birth of Judaism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1447800"/>
            <a:ext cx="28765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0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Diaspora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Jews living outside of Israel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10400" cy="417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30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Christianity</a:t>
            </a:r>
          </a:p>
          <a:p>
            <a:r>
              <a:rPr lang="en-US" sz="4000" dirty="0" smtClean="0"/>
              <a:t>Islam	</a:t>
            </a:r>
          </a:p>
          <a:p>
            <a:r>
              <a:rPr lang="en-US" sz="4000" dirty="0" smtClean="0"/>
              <a:t>Judeo - Christian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5467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en.wikipedia.org/wiki/File:Sarah_Abraham.jpg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en.wikipedia.org/wiki/Jacob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https://www.google.com/</a:t>
            </a:r>
            <a:r>
              <a:rPr lang="en-US" dirty="0" err="1">
                <a:hlinkClick r:id="rId4"/>
              </a:rPr>
              <a:t>search?as_q</a:t>
            </a:r>
            <a:r>
              <a:rPr lang="en-US" dirty="0">
                <a:hlinkClick r:id="rId4"/>
              </a:rPr>
              <a:t>=</a:t>
            </a:r>
            <a:r>
              <a:rPr lang="en-US" dirty="0" err="1">
                <a:hlinkClick r:id="rId4"/>
              </a:rPr>
              <a:t>abraham&amp;orq</a:t>
            </a:r>
            <a:r>
              <a:rPr lang="en-US" dirty="0">
                <a:hlinkClick r:id="rId4"/>
              </a:rPr>
              <a:t>=&amp;</a:t>
            </a:r>
            <a:r>
              <a:rPr lang="en-US" dirty="0" err="1">
                <a:hlinkClick r:id="rId4"/>
              </a:rPr>
              <a:t>tbs</a:t>
            </a:r>
            <a:r>
              <a:rPr lang="en-US" dirty="0">
                <a:hlinkClick r:id="rId4"/>
              </a:rPr>
              <a:t>=</a:t>
            </a:r>
            <a:r>
              <a:rPr lang="en-US" dirty="0" err="1">
                <a:hlinkClick r:id="rId4"/>
              </a:rPr>
              <a:t>sur:fm&amp;biw</a:t>
            </a:r>
            <a:r>
              <a:rPr lang="en-US" dirty="0">
                <a:hlinkClick r:id="rId4"/>
              </a:rPr>
              <a:t>=1366&amp;bih=643&amp;sei=n2s_UJTPOZTFqQGit4GADw&amp;tbm=</a:t>
            </a:r>
            <a:r>
              <a:rPr lang="en-US" dirty="0" err="1">
                <a:hlinkClick r:id="rId4"/>
              </a:rPr>
              <a:t>isch#hl</a:t>
            </a:r>
            <a:r>
              <a:rPr lang="en-US" dirty="0">
                <a:hlinkClick r:id="rId4"/>
              </a:rPr>
              <a:t>=</a:t>
            </a:r>
            <a:r>
              <a:rPr lang="en-US" dirty="0" err="1">
                <a:hlinkClick r:id="rId4"/>
              </a:rPr>
              <a:t>en&amp;tbs</a:t>
            </a:r>
            <a:r>
              <a:rPr lang="en-US" dirty="0">
                <a:hlinkClick r:id="rId4"/>
              </a:rPr>
              <a:t>=</a:t>
            </a:r>
            <a:r>
              <a:rPr lang="en-US" dirty="0" err="1">
                <a:hlinkClick r:id="rId4"/>
              </a:rPr>
              <a:t>sur:fm&amp;tbm</a:t>
            </a:r>
            <a:r>
              <a:rPr lang="en-US" dirty="0">
                <a:hlinkClick r:id="rId4"/>
              </a:rPr>
              <a:t>=</a:t>
            </a:r>
            <a:r>
              <a:rPr lang="en-US" dirty="0" err="1">
                <a:hlinkClick r:id="rId4"/>
              </a:rPr>
              <a:t>isch&amp;sa</a:t>
            </a:r>
            <a:r>
              <a:rPr lang="en-US" dirty="0">
                <a:hlinkClick r:id="rId4"/>
              </a:rPr>
              <a:t>=1&amp;q=10+commandments&amp;oq=10+commandments&amp;gs_l=img.3..0l10.2258.4412.0.4763.15.6.0.9.9.0.124.590.4j2.6.0...0.0...1c.vuK9fa5InWA&amp;pbx=1&amp;bav=on.2,or.r_gc.r_pw.r_cp.r_qf.&amp;</a:t>
            </a:r>
            <a:r>
              <a:rPr lang="en-US" dirty="0" smtClean="0">
                <a:hlinkClick r:id="rId4"/>
              </a:rPr>
              <a:t>fp=c07bdc714a5b29fd&amp;biw=1366&amp;bih=643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en.wikipedia.org/wiki/Plagues_of_Egypt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moseseditor.blogspot.com/2012/08/moses-actually-has-historical.html</a:t>
            </a:r>
            <a:endParaRPr lang="en-US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www.pbs.org/wgbh/pages/frontline/shows/religion/maps/jewish.html</a:t>
            </a:r>
            <a:endParaRPr lang="en-US" dirty="0" smtClean="0"/>
          </a:p>
          <a:p>
            <a:r>
              <a:rPr lang="en-US" dirty="0">
                <a:hlinkClick r:id="rId8"/>
              </a:rPr>
              <a:t>http://en.wikipedia.org/wiki/Joseph_(son_of_Jacob</a:t>
            </a:r>
            <a:r>
              <a:rPr lang="en-US" dirty="0" smtClean="0">
                <a:hlinkClick r:id="rId8"/>
              </a:rPr>
              <a:t>)</a:t>
            </a:r>
            <a:endParaRPr lang="en-US" dirty="0" smtClean="0"/>
          </a:p>
          <a:p>
            <a:r>
              <a:rPr lang="en-US" dirty="0">
                <a:hlinkClick r:id="rId9"/>
              </a:rPr>
              <a:t>http://www.britam.org/HebrewTypes.html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4952999"/>
          </a:xfrm>
        </p:spPr>
        <p:txBody>
          <a:bodyPr>
            <a:normAutofit fontScale="70000" lnSpcReduction="20000"/>
          </a:bodyPr>
          <a:lstStyle/>
          <a:p>
            <a:r>
              <a:rPr lang="en-US" sz="4800" dirty="0" smtClean="0"/>
              <a:t>Monotheistic</a:t>
            </a:r>
          </a:p>
          <a:p>
            <a:pPr lvl="1"/>
            <a:r>
              <a:rPr lang="en-US" sz="3800" dirty="0" smtClean="0"/>
              <a:t>Unlike other religions, believed everyone was equal before God.</a:t>
            </a:r>
            <a:endParaRPr lang="en-US" sz="3800" dirty="0" smtClean="0"/>
          </a:p>
          <a:p>
            <a:pPr marL="68580" indent="0">
              <a:buNone/>
            </a:pPr>
            <a:endParaRPr lang="en-US" sz="4800" dirty="0" smtClean="0"/>
          </a:p>
          <a:p>
            <a:r>
              <a:rPr lang="en-US" sz="4800" dirty="0" smtClean="0"/>
              <a:t>Torah</a:t>
            </a:r>
          </a:p>
          <a:p>
            <a:pPr lvl="1"/>
            <a:r>
              <a:rPr lang="en-US" sz="3600" dirty="0" smtClean="0"/>
              <a:t>First five books of the Hebrew Bible</a:t>
            </a:r>
          </a:p>
          <a:p>
            <a:pPr lvl="1"/>
            <a:r>
              <a:rPr lang="en-US" sz="3600" dirty="0" smtClean="0"/>
              <a:t>Genesis, Exodus, Leviticus, Numbers, and Deuteronomy.</a:t>
            </a:r>
          </a:p>
          <a:p>
            <a:pPr lvl="1"/>
            <a:endParaRPr lang="en-US" sz="3600" dirty="0"/>
          </a:p>
          <a:p>
            <a:r>
              <a:rPr lang="en-US" sz="4000" dirty="0" smtClean="0"/>
              <a:t>Talmud</a:t>
            </a:r>
          </a:p>
          <a:p>
            <a:pPr lvl="1"/>
            <a:r>
              <a:rPr lang="en-US" sz="3600" dirty="0" smtClean="0"/>
              <a:t>Came much later and included additional customs and traditions.</a:t>
            </a:r>
            <a:endParaRPr lang="en-US" sz="3600" dirty="0" smtClean="0"/>
          </a:p>
          <a:p>
            <a:endParaRPr lang="en-US" sz="4800" dirty="0" smtClean="0"/>
          </a:p>
          <a:p>
            <a:pPr marL="6858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9336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Abraham made a </a:t>
            </a:r>
            <a:r>
              <a:rPr lang="en-US" sz="4000" i="1" dirty="0" smtClean="0"/>
              <a:t>covenant</a:t>
            </a:r>
          </a:p>
          <a:p>
            <a:pPr lvl="1"/>
            <a:r>
              <a:rPr lang="en-US" sz="3600" dirty="0" smtClean="0"/>
              <a:t>Father of the Israelites</a:t>
            </a:r>
            <a:endParaRPr lang="en-US" sz="3600" dirty="0" smtClean="0"/>
          </a:p>
          <a:p>
            <a:endParaRPr lang="en-US" sz="4000" dirty="0" smtClean="0"/>
          </a:p>
          <a:p>
            <a:r>
              <a:rPr lang="en-US" sz="4000" dirty="0" smtClean="0"/>
              <a:t>Patriarch of the Hebrew Nation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171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Patriarchal Society:</a:t>
            </a:r>
          </a:p>
          <a:p>
            <a:pPr lvl="1"/>
            <a:r>
              <a:rPr lang="en-US" sz="3600" dirty="0" smtClean="0"/>
              <a:t>father is the head of family life</a:t>
            </a:r>
          </a:p>
          <a:p>
            <a:pPr lvl="1"/>
            <a:r>
              <a:rPr lang="en-US" sz="4000" dirty="0" smtClean="0"/>
              <a:t>Males are dominate in society</a:t>
            </a:r>
          </a:p>
        </p:txBody>
      </p:sp>
    </p:spTree>
    <p:extLst>
      <p:ext uri="{BB962C8B-B14F-4D97-AF65-F5344CB8AC3E}">
        <p14:creationId xmlns:p14="http://schemas.microsoft.com/office/powerpoint/2010/main" val="20784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7773" y="609600"/>
            <a:ext cx="82296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Abraham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Isaac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600" dirty="0" smtClean="0"/>
              <a:t>Jacob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Twelve Tribes of Israel</a:t>
            </a:r>
            <a:endParaRPr lang="en-US" sz="3200" dirty="0"/>
          </a:p>
        </p:txBody>
      </p:sp>
      <p:sp>
        <p:nvSpPr>
          <p:cNvPr id="7" name="Down Arrow 6"/>
          <p:cNvSpPr/>
          <p:nvPr/>
        </p:nvSpPr>
        <p:spPr>
          <a:xfrm>
            <a:off x="4350257" y="1066800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318807" y="2362200"/>
            <a:ext cx="547532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363763" y="3886200"/>
            <a:ext cx="516083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2400"/>
            <a:ext cx="230505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99755"/>
            <a:ext cx="23812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3886200"/>
            <a:ext cx="21431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55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To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Famine</a:t>
            </a:r>
          </a:p>
          <a:p>
            <a:r>
              <a:rPr lang="en-US" sz="4000" dirty="0" smtClean="0"/>
              <a:t>Slavery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1950"/>
            <a:ext cx="20955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3800"/>
            <a:ext cx="51911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2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Moses and the Exodus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Slavery</a:t>
            </a:r>
          </a:p>
          <a:p>
            <a:r>
              <a:rPr lang="en-US" dirty="0" smtClean="0"/>
              <a:t>Moses set sail down the river</a:t>
            </a:r>
          </a:p>
          <a:p>
            <a:pPr lvl="1"/>
            <a:r>
              <a:rPr lang="en-US" dirty="0" smtClean="0"/>
              <a:t>Adopted by Pharaoh</a:t>
            </a:r>
          </a:p>
          <a:p>
            <a:pPr lvl="1"/>
            <a:r>
              <a:rPr lang="en-US" dirty="0" smtClean="0"/>
              <a:t>Raised as Egyptian Prince</a:t>
            </a:r>
          </a:p>
          <a:p>
            <a:pPr lvl="1"/>
            <a:r>
              <a:rPr lang="en-US" dirty="0" smtClean="0"/>
              <a:t>Exiled</a:t>
            </a:r>
          </a:p>
          <a:p>
            <a:r>
              <a:rPr lang="en-US" dirty="0" smtClean="0"/>
              <a:t>Chosen by God</a:t>
            </a:r>
          </a:p>
          <a:p>
            <a:pPr lvl="1"/>
            <a:r>
              <a:rPr lang="en-US" dirty="0" smtClean="0"/>
              <a:t>10 Plagues</a:t>
            </a:r>
          </a:p>
          <a:p>
            <a:pPr lvl="1"/>
            <a:r>
              <a:rPr lang="en-US" dirty="0" smtClean="0"/>
              <a:t>Led Israelite nation from Egypt</a:t>
            </a:r>
          </a:p>
          <a:p>
            <a:r>
              <a:rPr lang="en-US" dirty="0" smtClean="0"/>
              <a:t>10 Commandments</a:t>
            </a:r>
          </a:p>
          <a:p>
            <a:r>
              <a:rPr lang="en-US" dirty="0" smtClean="0"/>
              <a:t>Promised Land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08" y="4800600"/>
            <a:ext cx="164360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7" y="2667000"/>
            <a:ext cx="27622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7" y="152400"/>
            <a:ext cx="2819400" cy="213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31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 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/>
              <a:t>Saul</a:t>
            </a:r>
          </a:p>
          <a:p>
            <a:endParaRPr lang="en-US" sz="4400" dirty="0" smtClean="0"/>
          </a:p>
          <a:p>
            <a:r>
              <a:rPr lang="en-US" sz="4400" dirty="0" smtClean="0"/>
              <a:t>David</a:t>
            </a:r>
          </a:p>
          <a:p>
            <a:endParaRPr lang="en-US" sz="4400" dirty="0" smtClean="0"/>
          </a:p>
          <a:p>
            <a:r>
              <a:rPr lang="en-US" sz="4400" dirty="0" smtClean="0"/>
              <a:t>Solomon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4789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Conquered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Babylon (Chaldeans)</a:t>
            </a:r>
          </a:p>
          <a:p>
            <a:r>
              <a:rPr lang="en-US" sz="3600" dirty="0" smtClean="0"/>
              <a:t>Persia</a:t>
            </a:r>
          </a:p>
          <a:p>
            <a:r>
              <a:rPr lang="en-US" sz="3600" dirty="0" smtClean="0"/>
              <a:t>Rome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62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256</TotalTime>
  <Words>188</Words>
  <Application>Microsoft Office PowerPoint</Application>
  <PresentationFormat>On-screen Show (4:3)</PresentationFormat>
  <Paragraphs>69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 Pop</vt:lpstr>
      <vt:lpstr>Ch. 2.5 Ancient Hebrews and the birth of Judaism</vt:lpstr>
      <vt:lpstr>Religion</vt:lpstr>
      <vt:lpstr>Lineage </vt:lpstr>
      <vt:lpstr>Lineage</vt:lpstr>
      <vt:lpstr>PowerPoint Presentation</vt:lpstr>
      <vt:lpstr>Path To Egypt</vt:lpstr>
      <vt:lpstr>Moses and the Exodus</vt:lpstr>
      <vt:lpstr>Hebrew Kings</vt:lpstr>
      <vt:lpstr>Conquered</vt:lpstr>
      <vt:lpstr>Diaspora</vt:lpstr>
      <vt:lpstr>Influences</vt:lpstr>
      <vt:lpstr>PowerPoint Presentation</vt:lpstr>
    </vt:vector>
  </TitlesOfParts>
  <Company>WCSD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2.5 Ancient Hebrews and the birth of Judaism</dc:title>
  <dc:creator>WCSD</dc:creator>
  <cp:lastModifiedBy>WCSD</cp:lastModifiedBy>
  <cp:revision>30</cp:revision>
  <dcterms:created xsi:type="dcterms:W3CDTF">2012-08-29T23:49:41Z</dcterms:created>
  <dcterms:modified xsi:type="dcterms:W3CDTF">2014-09-22T12:21:02Z</dcterms:modified>
</cp:coreProperties>
</file>