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2F332-3441-4693-93E2-6B70AD1F8D7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0C51E-8BC4-4295-804C-A3936B75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6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egislative_Assembly_of_Lower_Canada" TargetMode="External"/><Relationship Id="rId3" Type="http://schemas.openxmlformats.org/officeDocument/2006/relationships/hyperlink" Target="http://en.wikipedia.org/wiki/Lower_Canada" TargetMode="External"/><Relationship Id="rId7" Type="http://schemas.openxmlformats.org/officeDocument/2006/relationships/hyperlink" Target="http://en.wikipedia.org/wiki/Constitutional_Act_of_1791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Lower_Canada_Rebellion" TargetMode="External"/><Relationship Id="rId5" Type="http://schemas.openxmlformats.org/officeDocument/2006/relationships/hyperlink" Target="http://en.wikipedia.org/wiki/Province_of_Canada" TargetMode="External"/><Relationship Id="rId4" Type="http://schemas.openxmlformats.org/officeDocument/2006/relationships/hyperlink" Target="http://en.wikipedia.org/wiki/Act_of_Union_(1840)" TargetMode="External"/><Relationship Id="rId9" Type="http://schemas.openxmlformats.org/officeDocument/2006/relationships/hyperlink" Target="http://en.wikipedia.org/wiki/Legislative_Council_of_Lower_Canada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5932D-C23A-4127-A9A0-34B88BB644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63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5932D-C23A-4127-A9A0-34B88BB644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14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5932D-C23A-4127-A9A0-34B88BB644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32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5932D-C23A-4127-A9A0-34B88BB644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26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5932D-C23A-4127-A9A0-34B88BB644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14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5932D-C23A-4127-A9A0-34B88BB644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2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Special Council of Lower Canada</a:t>
            </a:r>
            <a:r>
              <a:rPr lang="en-US" dirty="0"/>
              <a:t> was an appointed body which administered </a:t>
            </a:r>
            <a:r>
              <a:rPr lang="en-US" dirty="0">
                <a:hlinkClick r:id="rId3" tooltip="Lower Canada"/>
              </a:rPr>
              <a:t>Lower Canada</a:t>
            </a:r>
            <a:r>
              <a:rPr lang="en-US" dirty="0"/>
              <a:t> until the </a:t>
            </a:r>
            <a:r>
              <a:rPr lang="en-US" dirty="0">
                <a:hlinkClick r:id="rId4" tooltip="Act of Union (1840)"/>
              </a:rPr>
              <a:t>Union Act of 1840</a:t>
            </a:r>
            <a:r>
              <a:rPr lang="en-US" dirty="0"/>
              <a:t> created the </a:t>
            </a:r>
            <a:r>
              <a:rPr lang="en-US" dirty="0">
                <a:hlinkClick r:id="rId5" tooltip="Province of Canada"/>
              </a:rPr>
              <a:t>Province of Canada</a:t>
            </a:r>
            <a:r>
              <a:rPr lang="en-US" dirty="0"/>
              <a:t>. Following the </a:t>
            </a:r>
            <a:r>
              <a:rPr lang="en-US" dirty="0">
                <a:hlinkClick r:id="rId6" tooltip="Lower Canada Rebellion"/>
              </a:rPr>
              <a:t>Lower Canada Rebellion</a:t>
            </a:r>
            <a:r>
              <a:rPr lang="en-US" dirty="0"/>
              <a:t>, on March 27, 1838, the </a:t>
            </a:r>
            <a:r>
              <a:rPr lang="en-US" dirty="0">
                <a:hlinkClick r:id="rId7" tooltip="Constitutional Act of 1791"/>
              </a:rPr>
              <a:t>Constitutional Act of 1791</a:t>
            </a:r>
            <a:r>
              <a:rPr lang="en-US" dirty="0"/>
              <a:t> was suspended and both the </a:t>
            </a:r>
            <a:r>
              <a:rPr lang="en-US" dirty="0">
                <a:hlinkClick r:id="rId8" tooltip="Legislative Assembly of Lower Canada"/>
              </a:rPr>
              <a:t>Legislative Assembly</a:t>
            </a:r>
            <a:r>
              <a:rPr lang="en-US" dirty="0"/>
              <a:t> and </a:t>
            </a:r>
            <a:r>
              <a:rPr lang="en-US" u="sng" dirty="0">
                <a:hlinkClick r:id="rId9" tooltip="Legislative Council of Lower Canada"/>
              </a:rPr>
              <a:t>Legislative Council</a:t>
            </a:r>
            <a:r>
              <a:rPr lang="en-US" dirty="0"/>
              <a:t> were dissolved.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5932D-C23A-4127-A9A0-34B88BB644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2CD517-65A0-4205-81B0-88303E8ACB93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B29425-401F-49B1-B86F-D8B6E94DD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CD517-65A0-4205-81B0-88303E8ACB93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29425-401F-49B1-B86F-D8B6E94DD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CD517-65A0-4205-81B0-88303E8ACB93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29425-401F-49B1-B86F-D8B6E94DD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CD517-65A0-4205-81B0-88303E8ACB93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29425-401F-49B1-B86F-D8B6E94DD5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CD517-65A0-4205-81B0-88303E8ACB93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29425-401F-49B1-B86F-D8B6E94DD5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CD517-65A0-4205-81B0-88303E8ACB93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29425-401F-49B1-B86F-D8B6E94DD5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CD517-65A0-4205-81B0-88303E8ACB93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29425-401F-49B1-B86F-D8B6E94DD5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CD517-65A0-4205-81B0-88303E8ACB93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29425-401F-49B1-B86F-D8B6E94DD58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CD517-65A0-4205-81B0-88303E8ACB93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29425-401F-49B1-B86F-D8B6E94DD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2CD517-65A0-4205-81B0-88303E8ACB93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29425-401F-49B1-B86F-D8B6E94DD5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2CD517-65A0-4205-81B0-88303E8ACB93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B29425-401F-49B1-B86F-D8B6E94DD5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2CD517-65A0-4205-81B0-88303E8ACB93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B29425-401F-49B1-B86F-D8B6E94DD5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Self Rule for Canada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25.3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23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Also called </a:t>
            </a:r>
            <a:r>
              <a:rPr lang="en-US" b="1" dirty="0" smtClean="0"/>
              <a:t>Constitution Act, 1867</a:t>
            </a:r>
            <a:endParaRPr lang="en-US" dirty="0" smtClean="0"/>
          </a:p>
          <a:p>
            <a:r>
              <a:rPr lang="en-US" dirty="0" smtClean="0"/>
              <a:t>Act of Parliament of the United Kingdom</a:t>
            </a:r>
          </a:p>
          <a:p>
            <a:r>
              <a:rPr lang="en-US" dirty="0" smtClean="0"/>
              <a:t>Three British colonies in North America—Nova Scotia, New Brunswick, and Canada—were united as “one Dominion under the name of Canada” </a:t>
            </a:r>
          </a:p>
          <a:p>
            <a:r>
              <a:rPr lang="en-US" dirty="0" smtClean="0"/>
              <a:t>Other colonies and territories of British North America could be admitted. </a:t>
            </a:r>
          </a:p>
          <a:p>
            <a:r>
              <a:rPr lang="en-US" dirty="0" smtClean="0"/>
              <a:t>Divided the province of Canada into the provinces of Quebec and Ontario and provided them with constitutions. </a:t>
            </a:r>
          </a:p>
          <a:p>
            <a:r>
              <a:rPr lang="en-US" dirty="0" smtClean="0"/>
              <a:t>Autonomy extended only to internal affairs. External affairs, such as border negotiations with the United States, were still controlled from Britain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British North America Act of 1867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85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Gradual autonomy from Great Britain</a:t>
            </a:r>
          </a:p>
          <a:p>
            <a:pPr lvl="1"/>
            <a:r>
              <a:rPr lang="en-US" dirty="0" smtClean="0"/>
              <a:t>1867- British North America Act</a:t>
            </a:r>
          </a:p>
          <a:p>
            <a:pPr lvl="1"/>
            <a:r>
              <a:rPr lang="en-US" dirty="0" smtClean="0"/>
              <a:t>1931- Statute of Westminster</a:t>
            </a:r>
          </a:p>
          <a:p>
            <a:pPr lvl="1"/>
            <a:r>
              <a:rPr lang="en-US" dirty="0" smtClean="0"/>
              <a:t>1982- Canada Act of 1982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Gradual Autonomy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6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Established to help the 10,000 English speaking people adjust in Canada after the American Revolution.</a:t>
            </a:r>
          </a:p>
          <a:p>
            <a:r>
              <a:rPr lang="en-US" dirty="0" smtClean="0"/>
              <a:t>Reformed the government of Canada</a:t>
            </a:r>
          </a:p>
          <a:p>
            <a:r>
              <a:rPr lang="en-US" dirty="0" smtClean="0"/>
              <a:t>Split it into two</a:t>
            </a:r>
          </a:p>
          <a:p>
            <a:pPr lvl="1"/>
            <a:r>
              <a:rPr lang="en-US" dirty="0" smtClean="0"/>
              <a:t>Upper Canada</a:t>
            </a:r>
          </a:p>
          <a:p>
            <a:pPr lvl="2"/>
            <a:r>
              <a:rPr lang="en-US" dirty="0" smtClean="0"/>
              <a:t>Family Compact- group that held most of the power</a:t>
            </a:r>
          </a:p>
          <a:p>
            <a:pPr lvl="1"/>
            <a:r>
              <a:rPr lang="en-US" dirty="0" smtClean="0"/>
              <a:t>Lower Canada</a:t>
            </a:r>
          </a:p>
          <a:p>
            <a:pPr lvl="2"/>
            <a:r>
              <a:rPr lang="en-US" dirty="0" smtClean="0"/>
              <a:t>Chateau Clique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Act of 1791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6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447800"/>
            <a:ext cx="8021334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0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17" y="1283082"/>
            <a:ext cx="7976583" cy="5193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57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457" y="291614"/>
            <a:ext cx="5609744" cy="6413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65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Following a theme of revolutions</a:t>
            </a:r>
          </a:p>
          <a:p>
            <a:pPr lvl="1"/>
            <a:r>
              <a:rPr lang="en-US" dirty="0" smtClean="0"/>
              <a:t>American Revolution of 1776</a:t>
            </a:r>
          </a:p>
          <a:p>
            <a:pPr lvl="1"/>
            <a:r>
              <a:rPr lang="en-US" dirty="0" smtClean="0"/>
              <a:t>French Revolution of 1789-1799</a:t>
            </a:r>
          </a:p>
          <a:p>
            <a:pPr lvl="1"/>
            <a:r>
              <a:rPr lang="en-US" dirty="0" smtClean="0"/>
              <a:t>Haitian Revolution 1791-1794</a:t>
            </a:r>
          </a:p>
          <a:p>
            <a:pPr lvl="1"/>
            <a:r>
              <a:rPr lang="en-US" dirty="0" smtClean="0"/>
              <a:t>Irish Rebellion of 1798</a:t>
            </a:r>
          </a:p>
          <a:p>
            <a:r>
              <a:rPr lang="en-US" dirty="0" smtClean="0"/>
              <a:t>Sought </a:t>
            </a:r>
            <a:r>
              <a:rPr lang="en-US" dirty="0" smtClean="0"/>
              <a:t>republicanism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Two </a:t>
            </a:r>
            <a:r>
              <a:rPr lang="en-US" dirty="0" smtClean="0"/>
              <a:t>poles emerge in Lower Canada</a:t>
            </a:r>
            <a:endParaRPr lang="en-US" dirty="0" smtClean="0"/>
          </a:p>
          <a:p>
            <a:pPr lvl="1"/>
            <a:r>
              <a:rPr lang="en-US" dirty="0" smtClean="0"/>
              <a:t>Supporters of the “Chateau Clique”</a:t>
            </a:r>
          </a:p>
          <a:p>
            <a:pPr lvl="1"/>
            <a:r>
              <a:rPr lang="en-US" dirty="0" smtClean="0"/>
              <a:t>Reformers the </a:t>
            </a:r>
            <a:r>
              <a:rPr lang="en-US" i="1" dirty="0" err="1" smtClean="0"/>
              <a:t>Parti</a:t>
            </a:r>
            <a:r>
              <a:rPr lang="en-US" i="1" dirty="0" smtClean="0"/>
              <a:t> </a:t>
            </a:r>
            <a:r>
              <a:rPr lang="en-US" i="1" dirty="0" err="1" smtClean="0"/>
              <a:t>Patriote</a:t>
            </a:r>
            <a:r>
              <a:rPr lang="en-US" i="1" dirty="0" smtClean="0"/>
              <a:t> </a:t>
            </a:r>
            <a:r>
              <a:rPr lang="en-US" dirty="0"/>
              <a:t>l</a:t>
            </a:r>
            <a:r>
              <a:rPr lang="en-US" dirty="0" smtClean="0"/>
              <a:t>ed by Louis-Joseph </a:t>
            </a:r>
            <a:r>
              <a:rPr lang="en-US" dirty="0" err="1" smtClean="0"/>
              <a:t>Papineau</a:t>
            </a:r>
            <a:r>
              <a:rPr lang="en-US" dirty="0"/>
              <a:t> </a:t>
            </a:r>
            <a:r>
              <a:rPr lang="en-US" dirty="0" smtClean="0"/>
              <a:t>&amp; William Lyon </a:t>
            </a:r>
            <a:r>
              <a:rPr lang="en-US" dirty="0" err="1" smtClean="0"/>
              <a:t>MacKenzie’s</a:t>
            </a:r>
            <a:r>
              <a:rPr lang="en-US" dirty="0" smtClean="0"/>
              <a:t> Reform Party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Two Poles by 1834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9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People wanted responsible government</a:t>
            </a:r>
          </a:p>
          <a:p>
            <a:pPr lvl="1"/>
            <a:r>
              <a:rPr lang="en-US" dirty="0" smtClean="0"/>
              <a:t>Economic hardships in Canada</a:t>
            </a:r>
          </a:p>
          <a:p>
            <a:pPr lvl="1"/>
            <a:r>
              <a:rPr lang="en-US" dirty="0" smtClean="0"/>
              <a:t>Immigration led to poverty and epidemics</a:t>
            </a:r>
          </a:p>
          <a:p>
            <a:pPr lvl="1"/>
            <a:r>
              <a:rPr lang="en-US" dirty="0" smtClean="0"/>
              <a:t>Inequality of land</a:t>
            </a:r>
          </a:p>
          <a:p>
            <a:pPr lvl="1"/>
            <a:r>
              <a:rPr lang="en-US" dirty="0" smtClean="0"/>
              <a:t>Social inequality (hierarchy)</a:t>
            </a:r>
          </a:p>
          <a:p>
            <a:endParaRPr lang="en-US" dirty="0"/>
          </a:p>
          <a:p>
            <a:r>
              <a:rPr lang="en-US" dirty="0" smtClean="0"/>
              <a:t>Leads to 1837 rebellions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1837 rebellions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84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Lord Durham sent to investigate the rebellions</a:t>
            </a:r>
          </a:p>
          <a:p>
            <a:pPr lvl="1"/>
            <a:r>
              <a:rPr lang="en-US" dirty="0" smtClean="0"/>
              <a:t>Writes the </a:t>
            </a:r>
            <a:r>
              <a:rPr lang="en-US" i="1" dirty="0" smtClean="0"/>
              <a:t>Durham Report </a:t>
            </a:r>
            <a:r>
              <a:rPr lang="en-US" dirty="0" smtClean="0"/>
              <a:t>(1839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Recommends uniting Canada</a:t>
            </a:r>
            <a:endParaRPr lang="en-US" dirty="0" smtClean="0"/>
          </a:p>
          <a:p>
            <a:pPr lvl="1"/>
            <a:r>
              <a:rPr lang="en-US" dirty="0" smtClean="0"/>
              <a:t>Later becomes governor of both </a:t>
            </a:r>
            <a:r>
              <a:rPr lang="en-US" dirty="0" err="1" smtClean="0"/>
              <a:t>Canadas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Tories make reforms</a:t>
            </a:r>
          </a:p>
          <a:p>
            <a:pPr lvl="1"/>
            <a:r>
              <a:rPr lang="en-US" i="1" dirty="0" smtClean="0"/>
              <a:t>Special Council</a:t>
            </a:r>
            <a:r>
              <a:rPr lang="en-US" dirty="0" smtClean="0"/>
              <a:t> created in Lower </a:t>
            </a:r>
            <a:r>
              <a:rPr lang="en-US" dirty="0" smtClean="0"/>
              <a:t>Canada</a:t>
            </a:r>
          </a:p>
          <a:p>
            <a:pPr lvl="2"/>
            <a:r>
              <a:rPr lang="en-US" dirty="0" smtClean="0"/>
              <a:t>Until Union Act of 1840</a:t>
            </a:r>
          </a:p>
          <a:p>
            <a:r>
              <a:rPr lang="en-US" dirty="0" smtClean="0"/>
              <a:t>Union Act of 1840</a:t>
            </a:r>
            <a:endParaRPr lang="en-US" dirty="0" smtClean="0"/>
          </a:p>
          <a:p>
            <a:pPr lvl="1"/>
            <a:r>
              <a:rPr lang="en-US" dirty="0" smtClean="0"/>
              <a:t>United Upper and Lower </a:t>
            </a:r>
            <a:r>
              <a:rPr lang="en-US" dirty="0" err="1" smtClean="0"/>
              <a:t>Canadas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Durham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223</Words>
  <Application>Microsoft Office PowerPoint</Application>
  <PresentationFormat>On-screen Show (4:3)</PresentationFormat>
  <Paragraphs>62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Self Rule for Canada</vt:lpstr>
      <vt:lpstr>Constitutional Act of 1791</vt:lpstr>
      <vt:lpstr>Upper Canada</vt:lpstr>
      <vt:lpstr>Lower Canada</vt:lpstr>
      <vt:lpstr>PowerPoint Presentation</vt:lpstr>
      <vt:lpstr>Background</vt:lpstr>
      <vt:lpstr>Two Poles by 1834</vt:lpstr>
      <vt:lpstr>1837 rebellions</vt:lpstr>
      <vt:lpstr>Durham Report</vt:lpstr>
      <vt:lpstr>British North America Act of 1867</vt:lpstr>
      <vt:lpstr>Gradual Autonomy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WCSD</dc:creator>
  <cp:lastModifiedBy>WCSD</cp:lastModifiedBy>
  <cp:revision>5</cp:revision>
  <dcterms:created xsi:type="dcterms:W3CDTF">2015-02-10T19:21:50Z</dcterms:created>
  <dcterms:modified xsi:type="dcterms:W3CDTF">2015-02-10T19:41:14Z</dcterms:modified>
</cp:coreProperties>
</file>