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2A9FC23-C7DB-4B79-BE08-ACE658E44A78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E6FBF3A-FFD1-486E-BEF5-E2DE96AF925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Origins of the Cold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15.1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9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Yalta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Meeting </a:t>
            </a:r>
            <a:r>
              <a:rPr lang="en-US" dirty="0"/>
              <a:t>between Roosevelt, Churchill, and Stalin</a:t>
            </a:r>
            <a:endParaRPr lang="en-US" dirty="0" smtClean="0">
              <a:effectLst/>
            </a:endParaRPr>
          </a:p>
          <a:p>
            <a:r>
              <a:rPr lang="en-US" dirty="0" smtClean="0"/>
              <a:t>To </a:t>
            </a:r>
            <a:r>
              <a:rPr lang="en-US" dirty="0"/>
              <a:t>discuss a plan for the postwar world</a:t>
            </a:r>
            <a:endParaRPr lang="en-US" dirty="0" smtClean="0">
              <a:effectLst/>
            </a:endParaRPr>
          </a:p>
          <a:p>
            <a:r>
              <a:rPr lang="en-US" dirty="0" smtClean="0"/>
              <a:t>Poland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Soviet </a:t>
            </a:r>
            <a:r>
              <a:rPr lang="en-US" dirty="0"/>
              <a:t>troops occupied Poland </a:t>
            </a:r>
            <a:endParaRPr lang="en-US" dirty="0"/>
          </a:p>
          <a:p>
            <a:pPr lvl="2"/>
            <a:r>
              <a:rPr lang="en-US" dirty="0" smtClean="0"/>
              <a:t>Encouraged</a:t>
            </a:r>
            <a:r>
              <a:rPr lang="en-US" dirty="0"/>
              <a:t> </a:t>
            </a:r>
            <a:r>
              <a:rPr lang="en-US" dirty="0"/>
              <a:t>c</a:t>
            </a:r>
            <a:r>
              <a:rPr lang="en-US" dirty="0" smtClean="0"/>
              <a:t>ommunists </a:t>
            </a:r>
            <a:r>
              <a:rPr lang="en-US" dirty="0"/>
              <a:t>to set up a new government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Churchill </a:t>
            </a:r>
            <a:r>
              <a:rPr lang="en-US" dirty="0"/>
              <a:t>and Roosevelt want Poland to choose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Stalin </a:t>
            </a:r>
            <a:r>
              <a:rPr lang="en-US" dirty="0"/>
              <a:t>wants it to be communist so it will be friendly </a:t>
            </a:r>
            <a:r>
              <a:rPr lang="en-US" dirty="0" smtClean="0"/>
              <a:t>to </a:t>
            </a:r>
            <a:r>
              <a:rPr lang="en-US" dirty="0"/>
              <a:t>the USSR</a:t>
            </a:r>
            <a:endParaRPr lang="en-US" dirty="0" smtClean="0">
              <a:effectLst/>
            </a:endParaRPr>
          </a:p>
          <a:p>
            <a:r>
              <a:rPr lang="en-US" dirty="0" smtClean="0"/>
              <a:t>Compromise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Roosevelt </a:t>
            </a:r>
            <a:r>
              <a:rPr lang="en-US" dirty="0"/>
              <a:t>and Churchill agree to </a:t>
            </a:r>
            <a:r>
              <a:rPr lang="en-US" dirty="0" smtClean="0"/>
              <a:t>recognize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err="1"/>
              <a:t>gov</a:t>
            </a:r>
            <a:r>
              <a:rPr lang="en-US" dirty="0"/>
              <a:t> set up by the Soviets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Stalin </a:t>
            </a:r>
            <a:r>
              <a:rPr lang="en-US" dirty="0"/>
              <a:t>agrees to hold free elections ASAP.</a:t>
            </a:r>
          </a:p>
        </p:txBody>
      </p:sp>
    </p:spTree>
    <p:extLst>
      <p:ext uri="{BB962C8B-B14F-4D97-AF65-F5344CB8AC3E}">
        <p14:creationId xmlns:p14="http://schemas.microsoft.com/office/powerpoint/2010/main" val="327413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Declaration of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/>
              <a:t>Liberated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Agreed </a:t>
            </a:r>
            <a:r>
              <a:rPr lang="en-US" dirty="0"/>
              <a:t>upon by Churchill, Roosevelt, and Stalin</a:t>
            </a:r>
            <a:r>
              <a:rPr lang="en-US" dirty="0" smtClean="0"/>
              <a:t>.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/>
              <a:t>"</a:t>
            </a:r>
            <a:r>
              <a:rPr lang="en-US" dirty="0"/>
              <a:t>the right of all people to choose the form of </a:t>
            </a:r>
            <a:r>
              <a:rPr lang="en-US" dirty="0" smtClean="0"/>
              <a:t>government</a:t>
            </a:r>
            <a:r>
              <a:rPr lang="en-US" dirty="0"/>
              <a:t> </a:t>
            </a:r>
            <a:r>
              <a:rPr lang="en-US" dirty="0" smtClean="0"/>
              <a:t>under </a:t>
            </a:r>
            <a:r>
              <a:rPr lang="en-US" dirty="0"/>
              <a:t>which they will live</a:t>
            </a:r>
            <a:r>
              <a:rPr lang="en-US" dirty="0" smtClean="0"/>
              <a:t>.“</a:t>
            </a:r>
          </a:p>
          <a:p>
            <a:endParaRPr lang="en-US" dirty="0" smtClean="0">
              <a:effectLst/>
            </a:endParaRPr>
          </a:p>
          <a:p>
            <a:r>
              <a:rPr lang="en-US" dirty="0" smtClean="0"/>
              <a:t>Promoted </a:t>
            </a:r>
            <a:r>
              <a:rPr lang="en-US" dirty="0"/>
              <a:t>democracy and free elections</a:t>
            </a:r>
          </a:p>
        </p:txBody>
      </p:sp>
    </p:spTree>
    <p:extLst>
      <p:ext uri="{BB962C8B-B14F-4D97-AF65-F5344CB8AC3E}">
        <p14:creationId xmlns:p14="http://schemas.microsoft.com/office/powerpoint/2010/main" val="410894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Dividing Germany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Stalin </a:t>
            </a:r>
            <a:r>
              <a:rPr lang="en-US" dirty="0"/>
              <a:t>wants Germany to pay heavy reparations</a:t>
            </a:r>
            <a:endParaRPr lang="en-US" dirty="0" smtClean="0">
              <a:effectLst/>
            </a:endParaRPr>
          </a:p>
          <a:p>
            <a:r>
              <a:rPr lang="en-US" dirty="0" smtClean="0"/>
              <a:t>Roosevelt </a:t>
            </a:r>
            <a:r>
              <a:rPr lang="en-US" dirty="0"/>
              <a:t>agreed, but he insisted reparations be </a:t>
            </a:r>
            <a:r>
              <a:rPr lang="en-US" dirty="0" smtClean="0"/>
              <a:t>based</a:t>
            </a:r>
            <a:r>
              <a:rPr lang="en-US" dirty="0"/>
              <a:t> </a:t>
            </a:r>
            <a:r>
              <a:rPr lang="en-US" dirty="0" smtClean="0"/>
              <a:t>on </a:t>
            </a:r>
            <a:r>
              <a:rPr lang="en-US" dirty="0"/>
              <a:t>Germany's ability to pay.</a:t>
            </a:r>
            <a:endParaRPr lang="en-US" dirty="0" smtClean="0">
              <a:effectLst/>
            </a:endParaRPr>
          </a:p>
          <a:p>
            <a:r>
              <a:rPr lang="en-US" dirty="0" smtClean="0"/>
              <a:t>He </a:t>
            </a:r>
            <a:r>
              <a:rPr lang="en-US" dirty="0"/>
              <a:t>also suggested Germany be able to pay with trade </a:t>
            </a:r>
            <a:r>
              <a:rPr lang="en-US" dirty="0" smtClean="0"/>
              <a:t>goods </a:t>
            </a:r>
            <a:r>
              <a:rPr lang="en-US" dirty="0"/>
              <a:t>instead of simply cash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Stalin </a:t>
            </a:r>
            <a:r>
              <a:rPr lang="en-US" dirty="0"/>
              <a:t>also wants a weak Germany to ensure </a:t>
            </a:r>
            <a:r>
              <a:rPr lang="en-US" dirty="0" smtClean="0"/>
              <a:t>countries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are under Soviet control, stay under Soviet control.</a:t>
            </a:r>
          </a:p>
        </p:txBody>
      </p:sp>
    </p:spTree>
    <p:extLst>
      <p:ext uri="{BB962C8B-B14F-4D97-AF65-F5344CB8AC3E}">
        <p14:creationId xmlns:p14="http://schemas.microsoft.com/office/powerpoint/2010/main" val="310856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Dividing Germany</a:t>
            </a:r>
          </a:p>
        </p:txBody>
      </p:sp>
      <p:pic>
        <p:nvPicPr>
          <p:cNvPr id="1026" name="Picture 2" descr="http://www.pbs.org/behindcloseddoors/maps/germany_divide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09019" y="1646238"/>
            <a:ext cx="4525962" cy="452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13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all starts a Cold War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Era </a:t>
            </a:r>
            <a:r>
              <a:rPr lang="en-US" dirty="0"/>
              <a:t>of confrontation and competition between </a:t>
            </a:r>
            <a:r>
              <a:rPr lang="en-US" dirty="0" smtClean="0"/>
              <a:t>two </a:t>
            </a:r>
            <a:r>
              <a:rPr lang="en-US" dirty="0"/>
              <a:t>nations which become increasingly hostile but refrain from physical war.</a:t>
            </a:r>
          </a:p>
        </p:txBody>
      </p:sp>
    </p:spTree>
    <p:extLst>
      <p:ext uri="{BB962C8B-B14F-4D97-AF65-F5344CB8AC3E}">
        <p14:creationId xmlns:p14="http://schemas.microsoft.com/office/powerpoint/2010/main" val="225008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Soviet and American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Soviet leaders were communists and </a:t>
            </a:r>
            <a:r>
              <a:rPr lang="en-US" dirty="0" smtClean="0"/>
              <a:t>believed</a:t>
            </a:r>
            <a:r>
              <a:rPr lang="en-US" dirty="0"/>
              <a:t> </a:t>
            </a:r>
            <a:r>
              <a:rPr lang="en-US" dirty="0" smtClean="0"/>
              <a:t>communism </a:t>
            </a:r>
            <a:r>
              <a:rPr lang="en-US" dirty="0"/>
              <a:t>was the superior economic system.</a:t>
            </a:r>
            <a:endParaRPr lang="en-US" dirty="0" smtClean="0">
              <a:effectLst/>
            </a:endParaRPr>
          </a:p>
          <a:p>
            <a:r>
              <a:rPr lang="en-US" dirty="0" smtClean="0"/>
              <a:t>Believed </a:t>
            </a:r>
            <a:r>
              <a:rPr lang="en-US" dirty="0"/>
              <a:t>it would replace </a:t>
            </a:r>
            <a:r>
              <a:rPr lang="en-US" dirty="0" smtClean="0"/>
              <a:t>capitalism</a:t>
            </a:r>
            <a:endParaRPr lang="en-US" dirty="0" smtClean="0">
              <a:effectLst/>
            </a:endParaRPr>
          </a:p>
          <a:p>
            <a:r>
              <a:rPr lang="en-US" dirty="0" smtClean="0"/>
              <a:t>Lenin </a:t>
            </a:r>
            <a:r>
              <a:rPr lang="en-US" dirty="0"/>
              <a:t>theorized </a:t>
            </a:r>
            <a:r>
              <a:rPr lang="en-US" dirty="0" smtClean="0"/>
              <a:t>capitalist </a:t>
            </a:r>
            <a:r>
              <a:rPr lang="en-US" dirty="0"/>
              <a:t>countries would try to </a:t>
            </a:r>
            <a:r>
              <a:rPr lang="en-US" dirty="0" smtClean="0"/>
              <a:t>destroy </a:t>
            </a:r>
            <a:r>
              <a:rPr lang="en-US" dirty="0"/>
              <a:t>communism. </a:t>
            </a:r>
            <a:endParaRPr lang="en-US" dirty="0" smtClean="0">
              <a:effectLst/>
            </a:endParaRPr>
          </a:p>
          <a:p>
            <a:r>
              <a:rPr lang="en-US" dirty="0" smtClean="0"/>
              <a:t>Americans </a:t>
            </a:r>
            <a:r>
              <a:rPr lang="en-US" dirty="0"/>
              <a:t>believed the Depression was the reason for Hitler to come to power.</a:t>
            </a:r>
            <a:endParaRPr lang="en-US" dirty="0" smtClean="0">
              <a:effectLst/>
            </a:endParaRPr>
          </a:p>
          <a:p>
            <a:r>
              <a:rPr lang="en-US" dirty="0" smtClean="0"/>
              <a:t>Roosevelt </a:t>
            </a:r>
            <a:r>
              <a:rPr lang="en-US" dirty="0"/>
              <a:t>believed the key to peace was to promote economic growth.</a:t>
            </a:r>
          </a:p>
        </p:txBody>
      </p:sp>
    </p:spTree>
    <p:extLst>
      <p:ext uri="{BB962C8B-B14F-4D97-AF65-F5344CB8AC3E}">
        <p14:creationId xmlns:p14="http://schemas.microsoft.com/office/powerpoint/2010/main" val="75383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Potsdam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Truman </a:t>
            </a:r>
            <a:r>
              <a:rPr lang="en-US" dirty="0"/>
              <a:t>takes office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Believed </a:t>
            </a:r>
            <a:r>
              <a:rPr lang="en-US" dirty="0"/>
              <a:t>industry critical to recovery in Germany and thus Europe.</a:t>
            </a:r>
            <a:endParaRPr lang="en-US" dirty="0" smtClean="0">
              <a:effectLst/>
            </a:endParaRPr>
          </a:p>
          <a:p>
            <a:r>
              <a:rPr lang="en-US" dirty="0" smtClean="0"/>
              <a:t>Stalin </a:t>
            </a:r>
            <a:r>
              <a:rPr lang="en-US" dirty="0"/>
              <a:t>still wanted reparations</a:t>
            </a:r>
            <a:endParaRPr lang="en-US" dirty="0" smtClean="0">
              <a:effectLst/>
            </a:endParaRPr>
          </a:p>
          <a:p>
            <a:r>
              <a:rPr lang="en-US" dirty="0" smtClean="0"/>
              <a:t>Truman </a:t>
            </a:r>
            <a:r>
              <a:rPr lang="en-US" dirty="0"/>
              <a:t>suggests Stalin take reparations from his zone while the rest of Germany is allowed to revive.</a:t>
            </a:r>
            <a:endParaRPr lang="en-US" dirty="0" smtClean="0">
              <a:effectLst/>
            </a:endParaRPr>
          </a:p>
          <a:p>
            <a:r>
              <a:rPr lang="en-US" dirty="0" smtClean="0"/>
              <a:t>Agree </a:t>
            </a:r>
            <a:r>
              <a:rPr lang="en-US" dirty="0"/>
              <a:t>upon this with the idea a small amount of German industrial equipment from other zones and accepted new German-Polish border.</a:t>
            </a:r>
          </a:p>
        </p:txBody>
      </p:sp>
    </p:spTree>
    <p:extLst>
      <p:ext uri="{BB962C8B-B14F-4D97-AF65-F5344CB8AC3E}">
        <p14:creationId xmlns:p14="http://schemas.microsoft.com/office/powerpoint/2010/main" val="2165959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Satellite Nations and Iron Curtain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Communist countries of Eastern Europe came to be called </a:t>
            </a:r>
            <a:r>
              <a:rPr lang="en-US" i="1" dirty="0" smtClean="0"/>
              <a:t>satellite nations.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nations politically and economically dominated or controlled by another more powerful country. </a:t>
            </a:r>
          </a:p>
          <a:p>
            <a:r>
              <a:rPr lang="en-US" dirty="0" smtClean="0"/>
              <a:t>Winston </a:t>
            </a:r>
            <a:r>
              <a:rPr lang="en-US" dirty="0"/>
              <a:t>Churchill referred to an "iron curtain" falling </a:t>
            </a:r>
            <a:r>
              <a:rPr lang="en-US" dirty="0" smtClean="0"/>
              <a:t>across </a:t>
            </a:r>
            <a:r>
              <a:rPr lang="en-US" dirty="0"/>
              <a:t>Eastern Europe.</a:t>
            </a:r>
            <a:endParaRPr lang="en-US" dirty="0" smtClean="0">
              <a:effectLst/>
            </a:endParaRPr>
          </a:p>
          <a:p>
            <a:pPr lvl="1"/>
            <a:r>
              <a:rPr lang="en-US" dirty="0" smtClean="0"/>
              <a:t>the </a:t>
            </a:r>
            <a:r>
              <a:rPr lang="en-US" dirty="0"/>
              <a:t>political and military barrier that isolated </a:t>
            </a:r>
            <a:r>
              <a:rPr lang="en-US" dirty="0" smtClean="0"/>
              <a:t>Soviet-controlled </a:t>
            </a:r>
            <a:r>
              <a:rPr lang="en-US" dirty="0"/>
              <a:t>countries of Eastern Europe </a:t>
            </a:r>
            <a:r>
              <a:rPr lang="en-US"/>
              <a:t>after </a:t>
            </a:r>
            <a:r>
              <a:rPr lang="en-US" smtClean="0"/>
              <a:t>World</a:t>
            </a:r>
            <a:r>
              <a:rPr lang="en-US" dirty="0"/>
              <a:t> </a:t>
            </a:r>
            <a:r>
              <a:rPr lang="en-US" smtClean="0"/>
              <a:t>War </a:t>
            </a:r>
            <a:r>
              <a:rPr lang="en-US" dirty="0"/>
              <a:t>II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0169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912</TotalTime>
  <Words>385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The Origins of the Cold War</vt:lpstr>
      <vt:lpstr>Yalta Conference</vt:lpstr>
      <vt:lpstr>The Declaration of  Liberated Europe</vt:lpstr>
      <vt:lpstr>Dividing Germany</vt:lpstr>
      <vt:lpstr>Dividing Germany</vt:lpstr>
      <vt:lpstr>Cold War</vt:lpstr>
      <vt:lpstr>Soviet and American Differences</vt:lpstr>
      <vt:lpstr>Potsdam Conference</vt:lpstr>
      <vt:lpstr>Satellite Nations and Iron Curtain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Origins of the Cold War</dc:title>
  <dc:creator>WCSD</dc:creator>
  <cp:lastModifiedBy>WCSD</cp:lastModifiedBy>
  <cp:revision>13</cp:revision>
  <dcterms:created xsi:type="dcterms:W3CDTF">2013-03-13T23:10:15Z</dcterms:created>
  <dcterms:modified xsi:type="dcterms:W3CDTF">2015-05-04T14:53:35Z</dcterms:modified>
</cp:coreProperties>
</file>