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7571-D915-47B6-9D27-782EF291D1D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875F45-DC91-4B08-A9FC-0146B2DD9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7571-D915-47B6-9D27-782EF291D1D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5F45-DC91-4B08-A9FC-0146B2DD9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7571-D915-47B6-9D27-782EF291D1D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5F45-DC91-4B08-A9FC-0146B2DD9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7571-D915-47B6-9D27-782EF291D1D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5F45-DC91-4B08-A9FC-0146B2DD9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7571-D915-47B6-9D27-782EF291D1D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875F45-DC91-4B08-A9FC-0146B2DD95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7571-D915-47B6-9D27-782EF291D1D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5F45-DC91-4B08-A9FC-0146B2DD9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7571-D915-47B6-9D27-782EF291D1D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5F45-DC91-4B08-A9FC-0146B2DD9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7571-D915-47B6-9D27-782EF291D1D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5F45-DC91-4B08-A9FC-0146B2DD9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7571-D915-47B6-9D27-782EF291D1D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5F45-DC91-4B08-A9FC-0146B2DD95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7571-D915-47B6-9D27-782EF291D1D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5F45-DC91-4B08-A9FC-0146B2DD95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7571-D915-47B6-9D27-782EF291D1D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875F45-DC91-4B08-A9FC-0146B2DD95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7607571-D915-47B6-9D27-782EF291D1D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D875F45-DC91-4B08-A9FC-0146B2DD95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Total War v. Limited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Pre-IB World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80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62" y="76200"/>
            <a:ext cx="4954538" cy="66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803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4775"/>
            <a:ext cx="476250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313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4340"/>
            <a:ext cx="4724400" cy="668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84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Committing partial resources, focus, and effort of a country to a military conflict.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Examples: Vietnam &amp; Iraq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123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Committing most all of a countries resources, attention, and effort of a country to a military conflict.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Examples: World War I &amp; World War 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Biggest difference between Total Wars and Limited Wars is the use of </a:t>
            </a:r>
            <a:r>
              <a:rPr lang="en-US" u="sng" dirty="0" smtClean="0"/>
              <a:t>propaganda</a:t>
            </a:r>
            <a:r>
              <a:rPr lang="en-US" dirty="0" smtClean="0"/>
              <a:t> by the government to acquire support from the public.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 smtClean="0"/>
              <a:t>Propaganda</a:t>
            </a:r>
            <a:r>
              <a:rPr lang="en-US" dirty="0" smtClean="0"/>
              <a:t>- </a:t>
            </a:r>
            <a:r>
              <a:rPr lang="en-US" dirty="0"/>
              <a:t>information, especially of a biased or misleading nature, used to promote or publicize a particular political cause or point of view.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69362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5524"/>
            <a:ext cx="5029200" cy="676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98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44" y="0"/>
            <a:ext cx="5282775" cy="686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682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1789"/>
            <a:ext cx="8305800" cy="663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815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"/>
            <a:ext cx="4286016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22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7" y="381000"/>
            <a:ext cx="8922327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60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27" y="76200"/>
            <a:ext cx="5192573" cy="669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489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21</TotalTime>
  <Words>112</Words>
  <Application>Microsoft Office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Essential</vt:lpstr>
      <vt:lpstr>Total War v. Limited War</vt:lpstr>
      <vt:lpstr>Limited War</vt:lpstr>
      <vt:lpstr>Total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WCSD</dc:creator>
  <cp:lastModifiedBy>WCSD</cp:lastModifiedBy>
  <cp:revision>7</cp:revision>
  <dcterms:created xsi:type="dcterms:W3CDTF">2015-04-01T14:17:39Z</dcterms:created>
  <dcterms:modified xsi:type="dcterms:W3CDTF">2015-04-09T15:12:18Z</dcterms:modified>
</cp:coreProperties>
</file>